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76487"/>
            <a:ext cx="1155382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3062"/>
            <a:ext cx="116967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033" y="2887661"/>
            <a:ext cx="1800225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669" y="2887661"/>
            <a:ext cx="18002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477" y="2887661"/>
            <a:ext cx="18002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71687"/>
            <a:ext cx="108966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47" y="3244577"/>
            <a:ext cx="324802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288" y="3159606"/>
            <a:ext cx="47815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43062"/>
            <a:ext cx="10725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822166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6428" y="4822166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7648" y="4822166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24000"/>
            <a:ext cx="106299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135048"/>
            <a:ext cx="10067478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62125"/>
            <a:ext cx="10925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4985" y="4653136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2681" y="4653136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852936"/>
            <a:ext cx="1908004" cy="17281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846" y="2852936"/>
            <a:ext cx="1908004" cy="17281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13998" y="4653136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74291" y="4653136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5179"/>
            <a:ext cx="11649075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5589240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0337" y="5589240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700212"/>
            <a:ext cx="10467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6358" y="3861048"/>
            <a:ext cx="97931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9225"/>
            <a:ext cx="109442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52565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30490"/>
            <a:ext cx="10657184" cy="1834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95512"/>
            <a:ext cx="109823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59766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76872"/>
            <a:ext cx="10081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276872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3320" y="3538512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4475" y="3596385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7740" y="3561661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3952" y="4244567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2038" y="4221418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0044" y="4244567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9066" y="4950623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90773" y="4915899"/>
            <a:ext cx="7425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6026"/>
            <a:ext cx="108966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3680" y="1339684"/>
            <a:ext cx="564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4749" y="1976291"/>
            <a:ext cx="56436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50100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50100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3496" y="350100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04096" y="349338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56721" y="349338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1471" y="398868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21001" y="55172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108701" y="552358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493251" y="55299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40051" y="632368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15051" y="633003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061028" y="632368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95462"/>
            <a:ext cx="109632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95462"/>
            <a:ext cx="720080" cy="48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8771" y="1795462"/>
            <a:ext cx="720080" cy="48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1" y="1795462"/>
            <a:ext cx="616459" cy="48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3287" y="1795462"/>
            <a:ext cx="616459" cy="48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1795462"/>
            <a:ext cx="400435" cy="48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6091" y="2492895"/>
            <a:ext cx="627581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7018" y="2492895"/>
            <a:ext cx="627581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2492895"/>
            <a:ext cx="627581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67899" y="2492895"/>
            <a:ext cx="627581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56061" y="3152652"/>
            <a:ext cx="824349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47848" y="3152652"/>
            <a:ext cx="824349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00607" y="3823984"/>
            <a:ext cx="423585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66957" y="3823984"/>
            <a:ext cx="423585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91190" y="4518465"/>
            <a:ext cx="696698" cy="443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106775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32" y="3861048"/>
            <a:ext cx="108108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460165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9209" y="2460165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3280" y="315464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0232" y="315464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9483" y="3907001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9042" y="465935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2536" y="4613057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2706"/>
            <a:ext cx="116681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204864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290637"/>
            <a:ext cx="102203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780928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3764" y="4320361"/>
            <a:ext cx="628377" cy="476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62075"/>
            <a:ext cx="106775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556792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6201" y="2968904"/>
            <a:ext cx="6283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5781" y="4288418"/>
            <a:ext cx="628377" cy="508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2162"/>
            <a:ext cx="11620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4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6161" y="2924944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7705" y="2832346"/>
            <a:ext cx="51463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2832346"/>
            <a:ext cx="7804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7766" y="3619425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3619425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264" y="3526827"/>
            <a:ext cx="6622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46342" y="3526827"/>
            <a:ext cx="7804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9260" y="429075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1944" y="4290757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2264" y="4198159"/>
            <a:ext cx="6622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560" y="4198159"/>
            <a:ext cx="7804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2025-08-25T08:41:32Z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