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6337" y="2905125"/>
            <a:ext cx="9839325" cy="10477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743075"/>
            <a:ext cx="11572875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3501008"/>
            <a:ext cx="57606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9042" y="4102891"/>
            <a:ext cx="57606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95892" y="4670051"/>
            <a:ext cx="57606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77178" y="3477858"/>
            <a:ext cx="57606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466009" y="4126041"/>
            <a:ext cx="57606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688288" y="4725144"/>
            <a:ext cx="57606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2975" y="1871662"/>
            <a:ext cx="10306050" cy="3114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35960" y="2780928"/>
            <a:ext cx="57606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83738" y="3996270"/>
            <a:ext cx="57606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4858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214437"/>
            <a:ext cx="11620500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2671637"/>
            <a:ext cx="194421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35614" y="2671637"/>
            <a:ext cx="2064642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71918" y="2671637"/>
            <a:ext cx="2064641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76637" y="3285097"/>
            <a:ext cx="1311051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27251" y="3285097"/>
            <a:ext cx="1980717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190644" y="4512013"/>
            <a:ext cx="1980717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168008" y="4512013"/>
            <a:ext cx="112152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251450" y="4512013"/>
            <a:ext cx="1660973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560496" y="4512013"/>
            <a:ext cx="1111279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404923" y="5090747"/>
            <a:ext cx="44260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330898" y="5090747"/>
            <a:ext cx="189289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312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2566987"/>
            <a:ext cx="10991850" cy="172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3180245"/>
            <a:ext cx="165618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23608" y="3180245"/>
            <a:ext cx="165618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23740" y="3180245"/>
            <a:ext cx="165618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28447" y="3180245"/>
            <a:ext cx="1296023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07597" y="3770554"/>
            <a:ext cx="623907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199789" y="3770554"/>
            <a:ext cx="1591955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274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2" y="2428875"/>
            <a:ext cx="10620375" cy="2000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3232614"/>
            <a:ext cx="720080" cy="4844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892" y="3232614"/>
            <a:ext cx="720080" cy="4844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81669" y="3232614"/>
            <a:ext cx="720080" cy="4844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56768" y="3232614"/>
            <a:ext cx="720080" cy="4844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439816" y="3869222"/>
            <a:ext cx="720080" cy="4844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33892" y="3869222"/>
            <a:ext cx="720080" cy="4844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981669" y="3869222"/>
            <a:ext cx="720080" cy="4844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856768" y="3869222"/>
            <a:ext cx="720080" cy="4844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9380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2025-08-25T07:12:31Z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