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438" y="-3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437" y="2971800"/>
            <a:ext cx="900112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2005012"/>
            <a:ext cx="10077450" cy="28479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2736720"/>
            <a:ext cx="7324725" cy="7143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770030" y="3645024"/>
            <a:ext cx="62211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77950" y="3645024"/>
            <a:ext cx="62211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75770" y="4368924"/>
            <a:ext cx="32150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156870" y="4368924"/>
            <a:ext cx="32150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59371"/>
            <a:ext cx="114204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9" y="3068960"/>
            <a:ext cx="62211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63939" y="3068960"/>
            <a:ext cx="62211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06339" y="3876680"/>
            <a:ext cx="36958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75019" y="3876680"/>
            <a:ext cx="36958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95259" y="3876680"/>
            <a:ext cx="36958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80959" y="4623440"/>
            <a:ext cx="36958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56519" y="4623440"/>
            <a:ext cx="36958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13959" y="5438780"/>
            <a:ext cx="36958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59779" y="5438780"/>
            <a:ext cx="36958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02879" y="5438780"/>
            <a:ext cx="36958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943100"/>
            <a:ext cx="11668125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632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4005064"/>
            <a:ext cx="62211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07857" y="4005064"/>
            <a:ext cx="62211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60657" y="4005064"/>
            <a:ext cx="62211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12707" y="4738489"/>
            <a:ext cx="50742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2025-08-25T07:47:50Z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