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57437"/>
            <a:ext cx="1160145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38337"/>
            <a:ext cx="11725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63691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4341" y="263691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9814" y="2636912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2016" y="3252253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1190" y="3252253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8790" y="3252253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2016" y="3842562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81190" y="3842562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38790" y="3842562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12016" y="4432871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81190" y="4432871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38790" y="4432871"/>
            <a:ext cx="145173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9773"/>
            <a:ext cx="11630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789040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3052" y="3789040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2469" y="3789040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16620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9108" y="516620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5915" y="516620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94082" y="516620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140968"/>
            <a:ext cx="1048702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628800"/>
            <a:ext cx="659130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0362" y="462998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1902" y="462998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8709" y="462998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6876" y="462998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5460" y="32294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0772" y="32294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34995" y="32294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014537"/>
            <a:ext cx="8305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0758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2298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9105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7272" y="35010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0758" y="432281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2298" y="432281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59105" y="432281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7272" y="432281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0522"/>
            <a:ext cx="117062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62522"/>
            <a:ext cx="9429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1162"/>
            <a:ext cx="116967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941168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61048"/>
            <a:ext cx="62646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86081"/>
            <a:ext cx="62646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19237"/>
            <a:ext cx="10934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40685"/>
            <a:ext cx="41764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54143"/>
            <a:ext cx="6192688" cy="1103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81187"/>
            <a:ext cx="110299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89040"/>
            <a:ext cx="57606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83521"/>
            <a:ext cx="57606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84312"/>
            <a:ext cx="108870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166" y="4548397"/>
            <a:ext cx="442275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166" y="5138706"/>
            <a:ext cx="442275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166" y="5700525"/>
            <a:ext cx="442275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38300"/>
            <a:ext cx="10982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3960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8277"/>
            <a:ext cx="3960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93987"/>
            <a:ext cx="3960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07445"/>
            <a:ext cx="61926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4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424905"/>
            <a:ext cx="11620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04864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3694" y="2204864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2908" y="2829897"/>
            <a:ext cx="854739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959" y="2829897"/>
            <a:ext cx="3823321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3517246"/>
            <a:ext cx="726977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2150" y="4107555"/>
            <a:ext cx="726977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7168" y="4859909"/>
            <a:ext cx="726977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94135" y="4813610"/>
            <a:ext cx="726977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4570" y="5496516"/>
            <a:ext cx="726977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09345" y="5450218"/>
            <a:ext cx="726977" cy="455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3470"/>
            <a:ext cx="10858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1347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8323" y="2964478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3650" y="2964478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6850" y="2964478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97452" y="2964478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9589" y="3786281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6490" y="3786281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1818" y="3786281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65018" y="3786281"/>
            <a:ext cx="3612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21554" y="5800276"/>
            <a:ext cx="4140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0030" y="5800276"/>
            <a:ext cx="4140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81187"/>
            <a:ext cx="108775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90823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344" y="254484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1455" y="3216173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3597" y="388750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43175"/>
            <a:ext cx="116014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32614"/>
            <a:ext cx="504056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76375"/>
            <a:ext cx="10972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55679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3143" y="435786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76425"/>
            <a:ext cx="108394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89445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62100"/>
            <a:ext cx="10925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76425"/>
            <a:ext cx="109632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504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2025-08-25T09:10:30Z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