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414587"/>
            <a:ext cx="1141095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66912"/>
            <a:ext cx="110871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85293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6291" y="3524158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5766" y="3524158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8891" y="3524158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6291" y="4228083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5766" y="4228083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68891" y="4228083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2365" y="286563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43741" y="3513708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23216" y="3513708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96341" y="3513708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43741" y="4240783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23216" y="4240783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96341" y="4240783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912424" y="2879657"/>
            <a:ext cx="11521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39441" y="3513708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618916" y="3513708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492041" y="3513708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739441" y="4240783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618916" y="4240783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492041" y="4240783"/>
            <a:ext cx="38722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152650"/>
            <a:ext cx="108585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78092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330178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3926821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2812" y="278092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92812" y="330178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92812" y="3926821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27263" y="278092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27263" y="330178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27263" y="3926821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0675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077072"/>
            <a:ext cx="10668000" cy="2628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2015012"/>
            <a:ext cx="5054911" cy="24462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76750" y="480985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0862" y="4902759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5450" y="480985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2700" y="480985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85050" y="480985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76750" y="618145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30862" y="6274359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05450" y="618145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62700" y="618145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85050" y="618145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181225"/>
            <a:ext cx="102774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005064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0598" y="4005064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2025-08-25T09:07:13Z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