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438" y="-6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3821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8025" y="2943225"/>
            <a:ext cx="5695950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2447925"/>
            <a:ext cx="10401300" cy="196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636912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98232" y="2636912"/>
            <a:ext cx="43772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36682" y="2636912"/>
            <a:ext cx="43772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60807" y="2636912"/>
            <a:ext cx="43772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9616" y="3313187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42248" y="3313187"/>
            <a:ext cx="43772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36682" y="3313187"/>
            <a:ext cx="43772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660807" y="3313187"/>
            <a:ext cx="43772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83632" y="3932312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98232" y="3932312"/>
            <a:ext cx="43772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136682" y="3932312"/>
            <a:ext cx="43772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660807" y="3932312"/>
            <a:ext cx="43772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090737"/>
            <a:ext cx="1176337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8953500" cy="3752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9143" y="1815108"/>
            <a:ext cx="4743450" cy="1762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2852936"/>
            <a:ext cx="41764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405386"/>
            <a:ext cx="41764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519811"/>
            <a:ext cx="41764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5072261"/>
            <a:ext cx="41764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6362" y="1495425"/>
            <a:ext cx="94392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4293096"/>
            <a:ext cx="33843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4902696"/>
            <a:ext cx="33843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672036"/>
            <a:ext cx="10972800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1504" y="1583804"/>
            <a:ext cx="8486775" cy="1943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4260365"/>
            <a:ext cx="288032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765190"/>
            <a:ext cx="288032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98898" y="5959982"/>
            <a:ext cx="450907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380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</Words>
  <Application>Microsoft Office PowerPoint</Application>
  <PresentationFormat>宽屏</PresentationFormat>
  <Paragraphs>1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2025-08-25T06:49:41Z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