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7075" y="2957512"/>
            <a:ext cx="5657850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033587"/>
            <a:ext cx="1104900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708920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1233" y="3333953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96980" y="4063158"/>
            <a:ext cx="53232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88362" y="2639472"/>
            <a:ext cx="53232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61040" y="3299229"/>
            <a:ext cx="53232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46235" y="4040009"/>
            <a:ext cx="53232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72341" y="2616323"/>
            <a:ext cx="53232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56440" y="3310804"/>
            <a:ext cx="53232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214468" y="4028434"/>
            <a:ext cx="53232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438400"/>
            <a:ext cx="10906125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019979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3679736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29818" y="2973680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06669" y="3679736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21200" y="2962106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98051" y="3633437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062" y="2252662"/>
            <a:ext cx="9667875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232613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09900" y="3232613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73961" y="3232613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3712" y="3938668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09900" y="3938668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73961" y="3938668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2085975"/>
            <a:ext cx="96964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3232614"/>
            <a:ext cx="345638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3938670"/>
            <a:ext cx="345638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35571"/>
            <a:ext cx="114204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2492896"/>
            <a:ext cx="41764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976" y="3187377"/>
            <a:ext cx="41764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0184" y="5039326"/>
            <a:ext cx="240152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6695" y="5039326"/>
            <a:ext cx="240152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6482" y="5675934"/>
            <a:ext cx="357935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38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2025-08-25T07:26:33Z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