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438" y="-6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5162" y="2967037"/>
            <a:ext cx="5781675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2314575"/>
            <a:ext cx="10144125" cy="2228850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1775520" y="4005064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467670" y="4005064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215680" y="4005064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935760" y="4005064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645720" y="4005064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325170" y="4005064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001570" y="4005064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752184" y="4005064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441730" y="4005064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9161810" y="4005064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9871770" y="4005064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0607104" y="4005064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633537"/>
            <a:ext cx="1085850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45336" y="471879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9448" y="4811701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74036" y="471879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31286" y="471879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971675"/>
            <a:ext cx="1163955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645024"/>
            <a:ext cx="41764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292724"/>
            <a:ext cx="41764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3573016"/>
            <a:ext cx="10868025" cy="3067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1196752"/>
            <a:ext cx="3619500" cy="2057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4221088"/>
            <a:ext cx="360040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954513"/>
            <a:ext cx="360040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73874" y="4259188"/>
            <a:ext cx="543063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73874" y="4925938"/>
            <a:ext cx="543063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73874" y="5535538"/>
            <a:ext cx="543063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73874" y="6240388"/>
            <a:ext cx="543063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262187"/>
            <a:ext cx="11449050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3445742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1706" y="3207617"/>
            <a:ext cx="269602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1706" y="3921992"/>
            <a:ext cx="348811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38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2025-08-25T06:43:44Z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