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971800"/>
            <a:ext cx="77247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757362"/>
            <a:ext cx="99917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346" y="2636912"/>
            <a:ext cx="8439150" cy="720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4581128"/>
            <a:ext cx="432048" cy="51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95475"/>
            <a:ext cx="10610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50809"/>
            <a:ext cx="432048" cy="51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92162"/>
            <a:ext cx="7620000" cy="788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13201" y="4450809"/>
            <a:ext cx="432048" cy="51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7799" y="4450809"/>
            <a:ext cx="432048" cy="51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4038"/>
            <a:ext cx="109156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4941168"/>
            <a:ext cx="432048" cy="51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8871" y="5485178"/>
            <a:ext cx="432048" cy="51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62100"/>
            <a:ext cx="114776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81153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