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971800"/>
            <a:ext cx="56578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76400"/>
            <a:ext cx="11420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39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199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369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444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3434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2248" y="390130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9098" y="46823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21698" y="4682356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24025"/>
            <a:ext cx="10572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717032"/>
            <a:ext cx="28803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54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254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769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189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434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3759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7198" y="3717032"/>
            <a:ext cx="322188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1298" y="2406392"/>
            <a:ext cx="157723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65558" y="3198872"/>
            <a:ext cx="192698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3112"/>
            <a:ext cx="11534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41044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67869"/>
            <a:ext cx="41044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5972" y="4149080"/>
            <a:ext cx="36004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14562"/>
            <a:ext cx="99250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43843"/>
            <a:ext cx="48965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662968"/>
            <a:ext cx="48965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43993"/>
            <a:ext cx="489654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09775"/>
            <a:ext cx="11134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86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381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821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425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8654" y="3036229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538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406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6048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4440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1308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00256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0294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71624" y="3781845"/>
            <a:ext cx="36004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87644" y="4452405"/>
            <a:ext cx="2244060" cy="320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