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6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452687"/>
            <a:ext cx="11487150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881187"/>
            <a:ext cx="104298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0245" y="2852936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0245" y="3637796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3875" y="4399796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9765" y="4399796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4399796"/>
            <a:ext cx="20887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13365" y="2860556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97085" y="3630176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5565" y="4430276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89072" y="4407416"/>
            <a:ext cx="3927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40085" y="4430276"/>
            <a:ext cx="204002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66837"/>
            <a:ext cx="109728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55679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3715" y="212829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3265" y="270931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6590" y="156631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90" y="216639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27540" y="276646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08965" y="153774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00456" y="215686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99440" y="278551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84190" y="375706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75140" y="375706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18465" y="375706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84190" y="442381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75140" y="442381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18465" y="4423817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84190" y="504294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75140" y="504294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218465" y="504294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224087"/>
            <a:ext cx="112014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41141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3794" y="4241141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6969" y="4241141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6369" y="4241141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19212"/>
            <a:ext cx="107918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437112"/>
            <a:ext cx="31683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027662"/>
            <a:ext cx="31683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3813" y="4437112"/>
            <a:ext cx="31683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3813" y="5027662"/>
            <a:ext cx="31683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