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0375"/>
            <a:ext cx="56769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1653"/>
            <a:ext cx="11791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0299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0476" y="50544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81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273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4537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995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0387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56516" y="58299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98236" y="42391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18576" y="42391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16396" y="50163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95562"/>
            <a:ext cx="107823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6492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6530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66492" y="3645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38287"/>
            <a:ext cx="110490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933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5258" y="3933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933056"/>
            <a:ext cx="5333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7571" y="4675996"/>
            <a:ext cx="3824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5732" y="4720952"/>
            <a:ext cx="335280" cy="265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41511" y="4675996"/>
            <a:ext cx="3824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79711" y="4675996"/>
            <a:ext cx="3824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62100"/>
            <a:ext cx="11258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79715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1096" y="479715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5136" y="479715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2025-08-25T05:43:35Z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