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5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2976562"/>
            <a:ext cx="76581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38362"/>
            <a:ext cx="112871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34888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8681" y="234888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7076" y="234888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86575" y="234888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5010" y="297391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76083" y="297391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04478" y="297391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3977" y="297391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27770" y="359894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28843" y="359894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57238" y="359894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46737" y="359894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47689" y="4189255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48762" y="4189255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77157" y="4189255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66656" y="4189255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74229"/>
            <a:ext cx="115157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9652" y="2276872"/>
            <a:ext cx="182654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2276872"/>
            <a:ext cx="5933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1852" y="2901905"/>
            <a:ext cx="18686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63850" y="429309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81700" y="429309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074200" y="429309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273350" y="501064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581700" y="501064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588550" y="501064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457500" y="572184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483400" y="572184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417100" y="5721846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66900"/>
            <a:ext cx="111633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293096"/>
            <a:ext cx="5933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1490" y="2911971"/>
            <a:ext cx="5933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5440" y="3635871"/>
            <a:ext cx="5933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1115" y="3607296"/>
            <a:ext cx="5933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32690" y="2950071"/>
            <a:ext cx="5933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28065" y="4331196"/>
            <a:ext cx="5933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33500"/>
            <a:ext cx="108013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509120"/>
            <a:ext cx="136815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501681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3510" y="2235510"/>
            <a:ext cx="2231082" cy="191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64984" y="4454835"/>
            <a:ext cx="135555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12396" y="5048064"/>
            <a:ext cx="5933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