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4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986087"/>
            <a:ext cx="96488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09787"/>
            <a:ext cx="111728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3622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5445" y="303622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5642" y="303622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68440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9618" y="368441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9815" y="368441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42515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69618" y="425157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0536" y="427769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05012"/>
            <a:ext cx="11353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4502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5431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6896" y="312416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0127" y="421218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0243" y="308943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5048" y="415431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71700"/>
            <a:ext cx="112966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3202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6747" y="32468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6930" y="32468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399402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6747" y="40088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6930" y="40088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31893" y="3232025"/>
            <a:ext cx="42153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8347" y="32468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8530" y="32468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31893" y="3994025"/>
            <a:ext cx="42153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28347" y="40088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38530" y="40088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18030" y="3767583"/>
            <a:ext cx="180656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43112"/>
            <a:ext cx="110490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621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0324" y="434790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491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216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451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786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5624" y="432250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656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8381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06162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3987"/>
            <a:ext cx="111728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800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335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435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065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66004" y="3365375"/>
            <a:ext cx="36004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69554" y="4877543"/>
            <a:ext cx="373380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08404" y="4877543"/>
            <a:ext cx="3733800" cy="351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2025-08-25T06:48:26Z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