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3009900"/>
            <a:ext cx="76200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67544"/>
            <a:ext cx="107918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1813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9311" y="3429000"/>
            <a:ext cx="3549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6091" y="3429000"/>
            <a:ext cx="3549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1911" y="3429000"/>
            <a:ext cx="3549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9311" y="4282440"/>
            <a:ext cx="3549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36091" y="4282440"/>
            <a:ext cx="3549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81911" y="4282440"/>
            <a:ext cx="3549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42433" y="42489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74053" y="42489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21791" y="5244440"/>
            <a:ext cx="354529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62273" y="51785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30953" y="51785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11652" y="5178564"/>
            <a:ext cx="3927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03192" y="5178564"/>
            <a:ext cx="3927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379492" y="5178564"/>
            <a:ext cx="3927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74292" y="6070104"/>
            <a:ext cx="3927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720112" y="6070104"/>
            <a:ext cx="3927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611652" y="6070104"/>
            <a:ext cx="3927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28750"/>
            <a:ext cx="1042987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780928"/>
            <a:ext cx="26642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149080"/>
            <a:ext cx="288032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2158" y="4149080"/>
            <a:ext cx="278038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1852612"/>
            <a:ext cx="81534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8203" y="3248979"/>
            <a:ext cx="3927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0853" y="3248979"/>
            <a:ext cx="3927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8103" y="3248979"/>
            <a:ext cx="3927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8203" y="4106229"/>
            <a:ext cx="3927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0853" y="4106229"/>
            <a:ext cx="3927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68103" y="4106229"/>
            <a:ext cx="3927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2271712"/>
            <a:ext cx="966787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0770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5747" y="40770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2025-08-25T05:39:03Z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