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909887"/>
            <a:ext cx="77819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90650"/>
            <a:ext cx="113728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9000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3693" y="3429000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3222" y="4005064"/>
            <a:ext cx="1960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0954" y="4963294"/>
            <a:ext cx="3319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4331" y="4963294"/>
            <a:ext cx="3319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2432" y="4963294"/>
            <a:ext cx="3319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3177" y="3429000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27334" y="3429000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76862" y="4005064"/>
            <a:ext cx="21757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14595" y="4963294"/>
            <a:ext cx="3319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40473" y="4963294"/>
            <a:ext cx="3319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99544" y="4963294"/>
            <a:ext cx="3651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3470"/>
            <a:ext cx="11487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0382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2332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2839" y="450912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9522" y="5157302"/>
            <a:ext cx="11943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70271" y="5157302"/>
            <a:ext cx="11943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75790" y="5909656"/>
            <a:ext cx="16644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805112"/>
            <a:ext cx="1032510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81843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7530" y="2852936"/>
            <a:ext cx="17789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4787" y="3570567"/>
            <a:ext cx="5974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329"/>
            <a:ext cx="117348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2573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7104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909" y="4502693"/>
            <a:ext cx="6065036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5235" y="5648548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5648548"/>
            <a:ext cx="234605" cy="300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3268" y="5648548"/>
            <a:ext cx="234605" cy="300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21620" y="5616971"/>
            <a:ext cx="375080" cy="363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2025-08-25T05:35:15Z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