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328862"/>
            <a:ext cx="1187767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6614"/>
            <a:ext cx="11639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6658" y="23488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0770" y="244178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2508" y="23488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23488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85015" y="23488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6658" y="32632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50770" y="3356187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2508" y="32632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8328" y="32632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85015" y="32632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25058" y="5244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06133" y="5244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3378" y="52444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352675"/>
            <a:ext cx="1052512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387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780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2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422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147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835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227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22879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585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04054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8762"/>
            <a:ext cx="11706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24158"/>
            <a:ext cx="74168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9348" y="472514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3460" y="481805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472514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472514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338387"/>
            <a:ext cx="100679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428979"/>
            <a:ext cx="2664296" cy="792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6362"/>
            <a:ext cx="11706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720" y="395395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6308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5872" y="38610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8988" y="47373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33100" y="4830255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5788" y="476020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5212" y="47373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7252" y="4737348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02804"/>
            <a:ext cx="10372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720" y="4097971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4408" y="402792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0050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5872" y="4005064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89088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1720" y="4964746"/>
            <a:ext cx="303138" cy="275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4408" y="491374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3832" y="489088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65872" y="4890889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20032" y="5700525"/>
            <a:ext cx="94371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91932" y="5700525"/>
            <a:ext cx="94371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4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5460"/>
            <a:ext cx="10297144" cy="55179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9000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279" y="3520059"/>
            <a:ext cx="3429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8928" y="3429000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4078" y="3501008"/>
            <a:ext cx="3175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728" y="3429000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8378" y="3429000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7228" y="3429000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1478" y="4165600"/>
            <a:ext cx="34584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5553075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7279" y="5644134"/>
            <a:ext cx="3429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88928" y="5553075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54078" y="5625083"/>
            <a:ext cx="3175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5728" y="5553075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38378" y="5553075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97228" y="5553075"/>
            <a:ext cx="3600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01478" y="6280150"/>
            <a:ext cx="34584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4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34777"/>
            <a:ext cx="108013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36912"/>
            <a:ext cx="34584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41762"/>
            <a:ext cx="345841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5478" y="4713362"/>
            <a:ext cx="54447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0678" y="5551562"/>
            <a:ext cx="544477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3878" y="6165304"/>
            <a:ext cx="789649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14822"/>
            <a:ext cx="11277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05064"/>
            <a:ext cx="158417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5296" y="4005064"/>
            <a:ext cx="40332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356" y="4653136"/>
            <a:ext cx="22516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9394" y="4653136"/>
            <a:ext cx="180487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4511" y="4676286"/>
            <a:ext cx="7102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2314" y="5347617"/>
            <a:ext cx="7102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7250" y="5347617"/>
            <a:ext cx="71028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09278"/>
            <a:ext cx="10915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5408" y="2808630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5408" y="3479962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2927" y="213285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6791" y="2808630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6791" y="3479962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0416" y="2132855"/>
            <a:ext cx="86409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4310" y="2808630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74310" y="3479962"/>
            <a:ext cx="17822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1664" y="493064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8924" y="4930645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00149" y="49592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90749" y="49592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66024" y="58355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56624" y="58355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85649" y="58355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19099" y="583552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57300"/>
            <a:ext cx="106489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809828"/>
            <a:ext cx="1063942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19888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1183" y="198884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1704" y="1988840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9102" y="262544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4885" y="262544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8313" y="262544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32832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57107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533732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51882" y="50931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38057" y="50931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543257" y="50931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56413" y="5873473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42088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9056" y="419253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66837"/>
            <a:ext cx="10991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8092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90750"/>
            <a:ext cx="108775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158752"/>
            <a:ext cx="470679" cy="406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6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62112"/>
            <a:ext cx="10896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2088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47875"/>
            <a:ext cx="11734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226" y="29249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5351" y="29249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29249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582169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3226" y="3582169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6030" y="3531673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41805" y="3598348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576" y="43346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3226" y="43346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75351" y="43346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80576" y="4334644"/>
            <a:ext cx="4706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2025-08-25T09:05:32Z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