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28950"/>
            <a:ext cx="84010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76425"/>
            <a:ext cx="11325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3622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9839" y="369598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394" y="428629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6822" y="302465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7991" y="360338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5718" y="430944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4892" y="304780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0786" y="363811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53707" y="433259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14550"/>
            <a:ext cx="112395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1207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2701" y="301207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2833" y="301207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301207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0816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2735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6892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89944" y="3645024"/>
            <a:ext cx="202580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426036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64492" y="426036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85937"/>
            <a:ext cx="104584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7579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8088" y="287579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6888" y="287579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8088" y="287579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3668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8088" y="3668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6888" y="3668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8088" y="3668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7848" y="4430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48088" y="4430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6888" y="4430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6480" y="4430277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143125"/>
            <a:ext cx="10572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6450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7660" y="3678932"/>
            <a:ext cx="2586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7240" y="36450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1160" y="36450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4140" y="36450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766887"/>
            <a:ext cx="95916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284984"/>
            <a:ext cx="216024" cy="24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4128" y="4481324"/>
            <a:ext cx="216024" cy="24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