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3"/>
    <p:sldId id="324" r:id="rId4"/>
    <p:sldId id="326" r:id="rId5"/>
    <p:sldId id="325" r:id="rId6"/>
    <p:sldId id="327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33925" y="3092450"/>
            <a:ext cx="2724150" cy="6731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1025" y="1952625"/>
            <a:ext cx="11029950" cy="2952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10360" y="4506595"/>
            <a:ext cx="608330" cy="4591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61690" y="4506595"/>
            <a:ext cx="675640" cy="4591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060315" y="4506595"/>
            <a:ext cx="675640" cy="4591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833870" y="4506595"/>
            <a:ext cx="788670" cy="4591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577580" y="4506595"/>
            <a:ext cx="788035" cy="4591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320655" y="4506595"/>
            <a:ext cx="788035" cy="4591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6900" y="1268730"/>
            <a:ext cx="10998200" cy="4953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2665" y="2279650"/>
            <a:ext cx="806450" cy="8255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5385" y="2279650"/>
            <a:ext cx="806450" cy="8255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0685" y="2279650"/>
            <a:ext cx="2312670" cy="8382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20350" y="2292350"/>
            <a:ext cx="821055" cy="8255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47035" y="3490595"/>
            <a:ext cx="1574800" cy="8382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21195" y="3490595"/>
            <a:ext cx="1574800" cy="83820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1941195" y="5378450"/>
            <a:ext cx="675640" cy="4591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480685" y="5378450"/>
            <a:ext cx="675640" cy="4591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8916035" y="5378450"/>
            <a:ext cx="675640" cy="4591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2007870" y="5837555"/>
            <a:ext cx="675640" cy="4591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5480685" y="5837555"/>
            <a:ext cx="675640" cy="4591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8916035" y="5837555"/>
            <a:ext cx="675640" cy="4591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73175" y="1863725"/>
            <a:ext cx="9645650" cy="3130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5325" y="2581275"/>
            <a:ext cx="8953500" cy="2413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8800" y="1847850"/>
            <a:ext cx="11074400" cy="316230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1453515" y="4115435"/>
            <a:ext cx="2455545" cy="3987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565650" y="4115435"/>
            <a:ext cx="1748790" cy="3987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06855" y="4574540"/>
            <a:ext cx="1681480" cy="3384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753485" y="4574540"/>
            <a:ext cx="1584960" cy="3384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9" grpId="1" animBg="1"/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67</cp:revision>
  <dcterms:created xsi:type="dcterms:W3CDTF">2015-09-16T06:44:00Z</dcterms:created>
  <dcterms:modified xsi:type="dcterms:W3CDTF">2025-08-23T06:52:59Z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