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5" y="3019425"/>
            <a:ext cx="40957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679575"/>
            <a:ext cx="1098550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3690620"/>
            <a:ext cx="799465" cy="10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1125" y="3690620"/>
            <a:ext cx="799465" cy="10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1760" y="3690620"/>
            <a:ext cx="799465" cy="10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3735" y="4194175"/>
            <a:ext cx="603885" cy="109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9595" y="4194175"/>
            <a:ext cx="603885" cy="109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6645" y="4194175"/>
            <a:ext cx="716915" cy="9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61125" y="4674870"/>
            <a:ext cx="799465" cy="9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87740" y="4674870"/>
            <a:ext cx="814705" cy="9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236200" cy="488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2491105"/>
            <a:ext cx="1574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550" y="2491105"/>
            <a:ext cx="15748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010" y="2491105"/>
            <a:ext cx="15748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230" y="2491105"/>
            <a:ext cx="1574800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9450" y="2491105"/>
            <a:ext cx="157480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950" y="4137660"/>
            <a:ext cx="93027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444625"/>
            <a:ext cx="11061700" cy="3968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52470" y="314896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30895" y="314896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6070" y="362331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3955" y="362331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1840" y="354838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1605" y="4150360"/>
            <a:ext cx="484251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457450"/>
            <a:ext cx="10172700" cy="1943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72005" y="3381375"/>
            <a:ext cx="22733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4155" y="3381375"/>
            <a:ext cx="22733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6305" y="3381375"/>
            <a:ext cx="22733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5765" y="3381375"/>
            <a:ext cx="23495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2520" y="3381375"/>
            <a:ext cx="23495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