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4075" y="2981325"/>
            <a:ext cx="5403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85" y="2552065"/>
            <a:ext cx="3282950" cy="208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255" y="2552065"/>
            <a:ext cx="3435350" cy="2089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80910" y="464121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4385" y="521017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84630"/>
            <a:ext cx="11029950" cy="3987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89630" y="387223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10350" y="387223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8790" y="387223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1355" y="44303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6415" y="44303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8730" y="44303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3175" y="49980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5555" y="49980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1120"/>
            <a:ext cx="11061700" cy="4673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71595" y="244030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74860" y="244030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2279650"/>
            <a:ext cx="10140950" cy="2298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01790" y="2159000"/>
            <a:ext cx="6191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7085" y="2798445"/>
            <a:ext cx="6953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8585" y="3483610"/>
            <a:ext cx="69532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513695" cy="53206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901825"/>
            <a:ext cx="10725150" cy="3054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4440" y="1901825"/>
            <a:ext cx="93091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7280" y="3158490"/>
            <a:ext cx="93091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775" y="3782695"/>
            <a:ext cx="97599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4440" y="3721735"/>
            <a:ext cx="678815" cy="48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5605" y="4368800"/>
            <a:ext cx="66357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196975"/>
            <a:ext cx="9677400" cy="4692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87245" y="4587875"/>
            <a:ext cx="2720340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70775" y="4587875"/>
            <a:ext cx="3002915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