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0" y="2997200"/>
            <a:ext cx="5283200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96600" cy="4718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99585" y="3470910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4255" y="3470910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8925" y="3470910"/>
            <a:ext cx="60833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7875" y="3470910"/>
            <a:ext cx="60833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4249420"/>
            <a:ext cx="3448050" cy="1809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040" y="4249420"/>
            <a:ext cx="47117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4806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61890" y="5565140"/>
            <a:ext cx="84391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34070" y="2107565"/>
            <a:ext cx="300672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6215" y="2815590"/>
            <a:ext cx="446722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5010" y="3561715"/>
            <a:ext cx="305117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6215" y="4307840"/>
            <a:ext cx="446722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86975" y="4976495"/>
            <a:ext cx="97282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1758950"/>
            <a:ext cx="9499600" cy="3340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12715" y="3429000"/>
            <a:ext cx="50165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7885" y="3429000"/>
            <a:ext cx="50165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7410" y="3429000"/>
            <a:ext cx="60071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1080" y="3429000"/>
            <a:ext cx="53975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400175"/>
            <a:ext cx="11118850" cy="4057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67790" y="3105785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0005" y="3060065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6655" y="3105785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3305" y="3105785"/>
            <a:ext cx="60833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8325" y="3676650"/>
            <a:ext cx="66103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885" y="4963795"/>
            <a:ext cx="748411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341120"/>
            <a:ext cx="98933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20" y="2693670"/>
            <a:ext cx="9804400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10900" cy="5003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2686050"/>
            <a:ext cx="10909300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6480" y="2877185"/>
            <a:ext cx="6623050" cy="5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70" y="3524250"/>
            <a:ext cx="581596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