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6" r:id="rId5"/>
    <p:sldId id="325" r:id="rId6"/>
    <p:sldId id="327" r:id="rId7"/>
    <p:sldId id="331" r:id="rId8"/>
    <p:sldId id="330" r:id="rId9"/>
    <p:sldId id="329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5" y="2987675"/>
            <a:ext cx="4286250" cy="88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428875"/>
            <a:ext cx="110172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325" y="3870325"/>
            <a:ext cx="889000" cy="4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268730"/>
            <a:ext cx="11055350" cy="4749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25880" y="559308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1490" y="55441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3780" y="55441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2405" y="55441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1680" y="546798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68730"/>
            <a:ext cx="10896600" cy="4660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8155" y="407797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6665" y="407797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3755" y="4077970"/>
            <a:ext cx="64960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5025" y="4077970"/>
            <a:ext cx="78676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9250" y="4725035"/>
            <a:ext cx="83947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6810" y="4725035"/>
            <a:ext cx="83947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6280" y="4725035"/>
            <a:ext cx="83947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25025" y="4725670"/>
            <a:ext cx="83947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35450" y="5288915"/>
            <a:ext cx="76263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26810" y="5288915"/>
            <a:ext cx="76263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13115" y="5379720"/>
            <a:ext cx="76263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25025" y="5325745"/>
            <a:ext cx="76263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311275"/>
            <a:ext cx="108077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4411345"/>
            <a:ext cx="11087100" cy="1873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45385" y="325564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5820" y="325564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6255" y="319151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5385" y="383349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5820" y="383349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0535" y="383349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08860" y="5179060"/>
            <a:ext cx="15938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2595" y="5179060"/>
            <a:ext cx="167005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48420" y="5179060"/>
            <a:ext cx="152590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45385" y="5772785"/>
            <a:ext cx="105473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6140" y="5772785"/>
            <a:ext cx="90297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13575" y="5772785"/>
            <a:ext cx="193421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39850"/>
            <a:ext cx="11042650" cy="4178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350500" cy="5410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29450" y="1663065"/>
            <a:ext cx="87058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61780" y="1617345"/>
            <a:ext cx="976630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6165" y="3277870"/>
            <a:ext cx="88328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7885" y="3277870"/>
            <a:ext cx="15989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3225" y="3879215"/>
            <a:ext cx="195707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5515" y="4480560"/>
            <a:ext cx="70866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3020" y="4480560"/>
            <a:ext cx="79184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59245" y="5081905"/>
            <a:ext cx="63563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85580" y="5081905"/>
            <a:ext cx="93154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90650"/>
            <a:ext cx="11061700" cy="4076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79625" y="1915160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9355" y="4283710"/>
            <a:ext cx="1043749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340" y="4900295"/>
            <a:ext cx="82486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2025-08-23T07:23:51Z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