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2075" y="2574925"/>
            <a:ext cx="4387850" cy="1708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700" y="1584325"/>
            <a:ext cx="10134600" cy="36893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584450" y="4815205"/>
            <a:ext cx="518795" cy="451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65115" y="4815205"/>
            <a:ext cx="548005" cy="45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85100" y="4808220"/>
            <a:ext cx="548005" cy="45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5085" y="4763135"/>
            <a:ext cx="548005" cy="45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7375" y="1268730"/>
            <a:ext cx="11017250" cy="50546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838565" y="1329690"/>
            <a:ext cx="610235" cy="504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229215" y="5878830"/>
            <a:ext cx="940435" cy="504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250" y="1341120"/>
            <a:ext cx="10985500" cy="48958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539490" y="2600325"/>
            <a:ext cx="2097405" cy="444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28440" y="3118485"/>
            <a:ext cx="2405380" cy="444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35810" y="3636645"/>
            <a:ext cx="4479290" cy="444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35175" y="4154805"/>
            <a:ext cx="2773680" cy="444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23135" y="5191125"/>
            <a:ext cx="2329815" cy="444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77155" y="5191125"/>
            <a:ext cx="6411595" cy="444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76120" y="5709285"/>
            <a:ext cx="2832735" cy="444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2025-08-23T06:42:02Z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