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75100" y="3143250"/>
            <a:ext cx="4241800" cy="571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4675" y="1752600"/>
            <a:ext cx="11042650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4370" y="3350260"/>
            <a:ext cx="501650" cy="577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6155" y="3356610"/>
            <a:ext cx="589915" cy="571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16645" y="3413760"/>
            <a:ext cx="546100" cy="514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36215" y="3992245"/>
            <a:ext cx="692150" cy="527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74005" y="3992245"/>
            <a:ext cx="692150" cy="5016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16645" y="3960495"/>
            <a:ext cx="704850" cy="5588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99105" y="4519295"/>
            <a:ext cx="692150" cy="5588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72450" y="4551680"/>
            <a:ext cx="687705" cy="527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0998200" cy="497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2385695"/>
            <a:ext cx="1574800" cy="838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9155" y="2385695"/>
            <a:ext cx="1574800" cy="838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9590" y="2385695"/>
            <a:ext cx="1574800" cy="838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9390" y="2385695"/>
            <a:ext cx="1574800" cy="838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98710" y="2385695"/>
            <a:ext cx="1574800" cy="8382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219200" y="4591685"/>
            <a:ext cx="3957320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19200" y="5748655"/>
            <a:ext cx="699389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695450"/>
            <a:ext cx="11010900" cy="34671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177030" y="3029585"/>
            <a:ext cx="61912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08825" y="3029585"/>
            <a:ext cx="61912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77030" y="3578860"/>
            <a:ext cx="61912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86120" y="3578860"/>
            <a:ext cx="61912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77030" y="4128135"/>
            <a:ext cx="61912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78760" y="4736465"/>
            <a:ext cx="61912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51450" y="4688205"/>
            <a:ext cx="61912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1863725"/>
            <a:ext cx="11087100" cy="31305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830695" y="2840990"/>
            <a:ext cx="61912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64665" y="3539490"/>
            <a:ext cx="61912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26815" y="3539490"/>
            <a:ext cx="61912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86755" y="3471545"/>
            <a:ext cx="61912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2025-08-23T06:34:42Z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