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2550" y="2581275"/>
            <a:ext cx="4406900" cy="1695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685925"/>
            <a:ext cx="109283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0935" y="2842260"/>
            <a:ext cx="226187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8585" y="3376295"/>
            <a:ext cx="99885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2405" y="3745230"/>
            <a:ext cx="93154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5590" y="4211320"/>
            <a:ext cx="1186815" cy="34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0" y="2073275"/>
            <a:ext cx="10541000" cy="271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9355" y="4325620"/>
            <a:ext cx="60833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4165" y="4325620"/>
            <a:ext cx="60833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4630" y="4392930"/>
            <a:ext cx="60833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0998200" cy="4749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987550"/>
            <a:ext cx="11074400" cy="28829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2025-08-23T06:49:18Z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