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5" y="2952750"/>
            <a:ext cx="42862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268730"/>
            <a:ext cx="10795000" cy="479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10410"/>
            <a:ext cx="1574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1550" y="2010410"/>
            <a:ext cx="1574800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90480" y="46069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9520" y="522287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0480" y="522287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52600"/>
            <a:ext cx="105537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175" y="4149725"/>
            <a:ext cx="577850" cy="48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05" y="4175125"/>
            <a:ext cx="55880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400" y="4117975"/>
            <a:ext cx="131445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8915" y="4632325"/>
            <a:ext cx="590550" cy="482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885" y="4568825"/>
            <a:ext cx="5270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3615" y="4632325"/>
            <a:ext cx="1282700" cy="50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120900"/>
            <a:ext cx="10382250" cy="2616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77665" y="3284220"/>
            <a:ext cx="191770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0665" y="3284220"/>
            <a:ext cx="253428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6845" y="4238625"/>
            <a:ext cx="124206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6585" y="4328160"/>
            <a:ext cx="256349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9540" y="4328160"/>
            <a:ext cx="187896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72880" y="4328160"/>
            <a:ext cx="192405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495425"/>
            <a:ext cx="107950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810" y="2672080"/>
            <a:ext cx="1574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840" y="2672080"/>
            <a:ext cx="22987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850" y="3562985"/>
            <a:ext cx="22987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740" y="3562985"/>
            <a:ext cx="1574800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85005" y="4453890"/>
            <a:ext cx="102362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