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0400" y="3149600"/>
            <a:ext cx="32512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617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2750185"/>
            <a:ext cx="736600" cy="54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710" y="2750185"/>
            <a:ext cx="692150" cy="55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6195" y="2750185"/>
            <a:ext cx="819150" cy="501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2750" y="3251835"/>
            <a:ext cx="72390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6710" y="3251835"/>
            <a:ext cx="704850" cy="444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1615" y="3251835"/>
            <a:ext cx="673100" cy="482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290" y="3696335"/>
            <a:ext cx="1130300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63180" y="3766185"/>
            <a:ext cx="1104900" cy="527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63140" y="5208270"/>
            <a:ext cx="806450" cy="838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60395" y="5208270"/>
            <a:ext cx="1555750" cy="838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4615" y="5208270"/>
            <a:ext cx="15557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568450"/>
            <a:ext cx="11042650" cy="3721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34310" y="1567815"/>
            <a:ext cx="8896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9165" y="1567815"/>
            <a:ext cx="134683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800" y="2011045"/>
            <a:ext cx="54991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4035" y="2011680"/>
            <a:ext cx="62484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7020" y="2011680"/>
            <a:ext cx="91059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4795" y="2478405"/>
            <a:ext cx="121158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38655" y="4424680"/>
            <a:ext cx="64071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7250" y="4424680"/>
            <a:ext cx="64071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3945" y="4928870"/>
            <a:ext cx="64071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86805" y="4928870"/>
            <a:ext cx="64071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1701800"/>
            <a:ext cx="10585450" cy="3454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41295" y="481012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3970" y="481012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1745" y="4810125"/>
            <a:ext cx="619125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2365" y="4810760"/>
            <a:ext cx="61912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812925"/>
            <a:ext cx="11029950" cy="3232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93315" y="3192145"/>
            <a:ext cx="129476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0240" y="3192145"/>
            <a:ext cx="139954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3315" y="3712210"/>
            <a:ext cx="139954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3350" y="3637280"/>
            <a:ext cx="193357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0920" y="4142105"/>
            <a:ext cx="99441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6840" y="4142105"/>
            <a:ext cx="9048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27860" y="4584700"/>
            <a:ext cx="12573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2025-08-23T07:18:38Z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