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8875" y="3136900"/>
            <a:ext cx="225425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61700" cy="4972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402965" y="3623310"/>
            <a:ext cx="122047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24545" y="3623310"/>
            <a:ext cx="214439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355" y="5402580"/>
            <a:ext cx="15748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2965" y="5402580"/>
            <a:ext cx="157480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060" y="5402580"/>
            <a:ext cx="1574800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7480" y="5402580"/>
            <a:ext cx="1574800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4900" y="5402580"/>
            <a:ext cx="15748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847850"/>
            <a:ext cx="11049000" cy="3162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43860" y="3429000"/>
            <a:ext cx="70231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58205" y="3962400"/>
            <a:ext cx="1370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7185" y="4503420"/>
            <a:ext cx="140144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17625"/>
            <a:ext cx="11010900" cy="422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055" y="2856865"/>
            <a:ext cx="590550" cy="52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395" y="3441065"/>
            <a:ext cx="584200" cy="50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2222500"/>
            <a:ext cx="10807700" cy="2413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492365" y="2871470"/>
            <a:ext cx="116014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02520" y="2871470"/>
            <a:ext cx="116014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3675" y="4074160"/>
            <a:ext cx="138557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2270" y="4074160"/>
            <a:ext cx="71691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3690" y="4074160"/>
            <a:ext cx="271526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2025-08-23T07:00:57Z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