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0" y="3082925"/>
            <a:ext cx="2959100" cy="692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268730"/>
            <a:ext cx="11017250" cy="536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085" y="2700020"/>
            <a:ext cx="110490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5815" y="2725420"/>
            <a:ext cx="825500" cy="546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190" y="2700020"/>
            <a:ext cx="781050" cy="622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8020" y="3223260"/>
            <a:ext cx="603250" cy="501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4320" y="3223260"/>
            <a:ext cx="882650" cy="558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61930" y="3255010"/>
            <a:ext cx="1060450" cy="527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8470" y="3611880"/>
            <a:ext cx="844550" cy="679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71380" y="3700780"/>
            <a:ext cx="812800" cy="590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8565" y="5796280"/>
            <a:ext cx="1574800" cy="838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98520" y="5796280"/>
            <a:ext cx="1574800" cy="838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78475" y="5796280"/>
            <a:ext cx="1574800" cy="838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11135" y="5796280"/>
            <a:ext cx="1574800" cy="838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83470" y="5796280"/>
            <a:ext cx="15748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908175"/>
            <a:ext cx="11004550" cy="3041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52470" y="350202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94140" y="350202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4415" y="4035425"/>
            <a:ext cx="61912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2035" y="4472305"/>
            <a:ext cx="4121150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514475"/>
            <a:ext cx="11029950" cy="3829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88715" y="4095750"/>
            <a:ext cx="61912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0" y="2184400"/>
            <a:ext cx="10045700" cy="2489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64990" y="3191510"/>
            <a:ext cx="1009015" cy="804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56090" y="3139440"/>
            <a:ext cx="1009015" cy="804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4465" y="4118610"/>
            <a:ext cx="159575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2025-08-23T06:26:31Z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