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6" r:id="rId5"/>
    <p:sldId id="325" r:id="rId6"/>
    <p:sldId id="327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18075" y="3117850"/>
            <a:ext cx="2355850" cy="6223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5150" y="2054225"/>
            <a:ext cx="11061700" cy="2749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6495" y="3475355"/>
            <a:ext cx="8851900" cy="1441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1885950"/>
            <a:ext cx="9810750" cy="30861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0220" y="2926715"/>
            <a:ext cx="1574800" cy="838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0855" y="2926715"/>
            <a:ext cx="1574800" cy="8382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1490" y="2926715"/>
            <a:ext cx="1574800" cy="8382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2125" y="2926715"/>
            <a:ext cx="1574800" cy="8382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0220" y="4133850"/>
            <a:ext cx="1574800" cy="8382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0855" y="4133850"/>
            <a:ext cx="1574800" cy="8382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1490" y="4133850"/>
            <a:ext cx="1574800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180" y="1268730"/>
            <a:ext cx="11029950" cy="51943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5711190" y="2675890"/>
            <a:ext cx="694055" cy="40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800975" y="2675890"/>
            <a:ext cx="888365" cy="40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74655" y="2675890"/>
            <a:ext cx="572770" cy="40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85950" y="4231640"/>
            <a:ext cx="721995" cy="421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48455" y="4231640"/>
            <a:ext cx="721995" cy="421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800975" y="4231640"/>
            <a:ext cx="1315085" cy="421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892425" y="4728210"/>
            <a:ext cx="902335" cy="3619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403215" y="4728210"/>
            <a:ext cx="902335" cy="3619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672320" y="5179695"/>
            <a:ext cx="610235" cy="346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296275" y="5622925"/>
            <a:ext cx="610235" cy="353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537190" y="6051550"/>
            <a:ext cx="610235" cy="353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025" y="1441450"/>
            <a:ext cx="11029950" cy="39751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5995670" y="4441825"/>
            <a:ext cx="934085" cy="407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935980" y="4909820"/>
            <a:ext cx="934085" cy="368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18270" y="4441825"/>
            <a:ext cx="934085" cy="407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5425" y="4909820"/>
            <a:ext cx="1550035" cy="368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2025-08-23T06:57:09Z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