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9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0860" y="1700530"/>
            <a:ext cx="11130915" cy="1051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315" y="3500755"/>
            <a:ext cx="908304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5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692785"/>
            <a:ext cx="1217930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2295" y="4152265"/>
            <a:ext cx="35814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65903" y="4219346"/>
            <a:ext cx="190876" cy="16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23510" y="4142105"/>
            <a:ext cx="2159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74102" y="4219346"/>
            <a:ext cx="154169" cy="16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76098" y="4219346"/>
            <a:ext cx="154169" cy="16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0715" y="6240780"/>
            <a:ext cx="294005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92060" y="6349959"/>
            <a:ext cx="176193" cy="176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57778" y="6349959"/>
            <a:ext cx="220242" cy="176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18505" y="6349959"/>
            <a:ext cx="190876" cy="176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08029" y="6372000"/>
            <a:ext cx="198218" cy="161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73060" y="6303010"/>
            <a:ext cx="278130" cy="23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9225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8710" y="2909855"/>
            <a:ext cx="870471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628" y="4675279"/>
            <a:ext cx="658954" cy="187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95677" y="5293584"/>
            <a:ext cx="797253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677285"/>
            <a:ext cx="1226185" cy="698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3194" b="15333"/>
          <a:stretch>
            <a:fillRect/>
          </a:stretch>
        </p:blipFill>
        <p:spPr>
          <a:xfrm>
            <a:off x="2965450" y="6090920"/>
            <a:ext cx="2233295" cy="64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1925108"/>
            <a:ext cx="276190" cy="295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4679590"/>
            <a:ext cx="323809" cy="27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6645" y="1177925"/>
            <a:ext cx="51181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3106669"/>
            <a:ext cx="285714" cy="29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5622529"/>
            <a:ext cx="257142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76855" y="2963545"/>
            <a:ext cx="46863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5530" y="4885690"/>
            <a:ext cx="39751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67330" y="5464810"/>
            <a:ext cx="42545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115" y="1036320"/>
            <a:ext cx="42164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1215" y="2950210"/>
            <a:ext cx="46482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1134146"/>
            <a:ext cx="761904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1428" y="3709413"/>
            <a:ext cx="1609522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58095" y="4701368"/>
            <a:ext cx="504761" cy="29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1052830"/>
            <a:ext cx="2592705" cy="7543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1917065"/>
            <a:ext cx="1369060" cy="7543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315" y="1930400"/>
            <a:ext cx="1399540" cy="7543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781300"/>
            <a:ext cx="1603375" cy="754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645535"/>
            <a:ext cx="145669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2023-08-17T05:15:32Z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