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82" r:id="rId3"/>
    <p:sldId id="381" r:id="rId4"/>
    <p:sldId id="380" r:id="rId5"/>
    <p:sldId id="379" r:id="rId6"/>
    <p:sldId id="377" r:id="rId7"/>
    <p:sldId id="376" r:id="rId8"/>
    <p:sldId id="375" r:id="rId9"/>
    <p:sldId id="374" r:id="rId10"/>
    <p:sldId id="372" r:id="rId11"/>
    <p:sldId id="371" r:id="rId12"/>
    <p:sldId id="370" r:id="rId13"/>
    <p:sldId id="368" r:id="rId14"/>
    <p:sldId id="366" r:id="rId15"/>
    <p:sldId id="365" r:id="rId16"/>
    <p:sldId id="364" r:id="rId17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5" d="100"/>
          <a:sy n="85" d="100"/>
        </p:scale>
        <p:origin x="108" y="52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tags" Target="../tags/tag8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9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image" Target="../media/image20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564580"/>
            <a:ext cx="10800000" cy="2022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9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4285" y="1134073"/>
            <a:ext cx="228571" cy="228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43809" y="2201849"/>
            <a:ext cx="219047" cy="219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34285" y="3260092"/>
            <a:ext cx="228571" cy="228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2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81904" y="1925135"/>
            <a:ext cx="200000" cy="219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97635" y="2438400"/>
            <a:ext cx="367665" cy="300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53333" y="2992648"/>
            <a:ext cx="257142" cy="219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81904" y="3526404"/>
            <a:ext cx="209523" cy="219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28750" y="3968750"/>
            <a:ext cx="358775" cy="462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758005"/>
            <a:ext cx="10800000" cy="2047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643320"/>
            <a:ext cx="10800000" cy="4000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5881338" y="2814768"/>
            <a:ext cx="1009523" cy="323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3271815" y="3519610"/>
            <a:ext cx="523809" cy="323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4081338" y="4310177"/>
            <a:ext cx="266666" cy="238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5805148" y="4929296"/>
            <a:ext cx="447619" cy="323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4890862" y="5624614"/>
            <a:ext cx="714285" cy="323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54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8655" y="2833185"/>
            <a:ext cx="10800000" cy="2555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03704" y="2061210"/>
            <a:ext cx="9816295" cy="8610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rcRect b="16372"/>
          <a:stretch>
            <a:fillRect/>
          </a:stretch>
        </p:blipFill>
        <p:spPr>
          <a:xfrm>
            <a:off x="1757680" y="3429000"/>
            <a:ext cx="9733280" cy="7200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757680" y="4725670"/>
            <a:ext cx="9733280" cy="861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9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62857" y="1841129"/>
            <a:ext cx="285714" cy="238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00952" y="1850679"/>
            <a:ext cx="419047" cy="229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767619" y="2996784"/>
            <a:ext cx="685714" cy="334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rcRect r="85941"/>
          <a:stretch>
            <a:fillRect/>
          </a:stretch>
        </p:blipFill>
        <p:spPr>
          <a:xfrm>
            <a:off x="1919605" y="2822575"/>
            <a:ext cx="1368425" cy="861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6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48571" y="4301254"/>
            <a:ext cx="228571" cy="219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6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5238" y="1162722"/>
            <a:ext cx="266666" cy="219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43809" y="2230767"/>
            <a:ext cx="219047" cy="219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15238" y="3832834"/>
            <a:ext cx="266666" cy="219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15238" y="5434902"/>
            <a:ext cx="266666" cy="219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5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53515" y="2314575"/>
            <a:ext cx="373380" cy="410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69390" y="2889885"/>
            <a:ext cx="358140" cy="330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38910" y="3364865"/>
            <a:ext cx="387985" cy="422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86840" y="3962400"/>
            <a:ext cx="390525" cy="405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86840" y="4458970"/>
            <a:ext cx="390525" cy="356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0272395" y="814705"/>
            <a:ext cx="1315085" cy="1668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4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39265" y="2806700"/>
            <a:ext cx="314325" cy="284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10476" y="2871189"/>
            <a:ext cx="152380" cy="209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643880" y="2828290"/>
            <a:ext cx="354330" cy="253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596505" y="2806700"/>
            <a:ext cx="366395" cy="284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548495" y="2828925"/>
            <a:ext cx="298450" cy="252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9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81904" y="1743858"/>
            <a:ext cx="209523" cy="219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00952" y="1743858"/>
            <a:ext cx="266666" cy="219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81904" y="3106521"/>
            <a:ext cx="209523" cy="219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700952" y="3106521"/>
            <a:ext cx="266666" cy="219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53333" y="4469184"/>
            <a:ext cx="257142" cy="219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9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91428" y="1696152"/>
            <a:ext cx="190476" cy="219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09065" y="2214880"/>
            <a:ext cx="346710" cy="255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09065" y="2773045"/>
            <a:ext cx="292100" cy="234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91428" y="3306438"/>
            <a:ext cx="190476" cy="219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717105"/>
            <a:ext cx="10800000" cy="4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auto">
          <a:xfrm>
            <a:off x="1461003" y="3831998"/>
            <a:ext cx="200000" cy="220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6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18590" y="1677035"/>
            <a:ext cx="421640" cy="370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17955" y="2216150"/>
            <a:ext cx="379730" cy="346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53333" y="2801743"/>
            <a:ext cx="266666" cy="219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53333" y="3344948"/>
            <a:ext cx="266666" cy="219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17955" y="3830955"/>
            <a:ext cx="329565" cy="359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6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91428" y="2401996"/>
            <a:ext cx="200000" cy="219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82090" y="2898775"/>
            <a:ext cx="263525" cy="265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63040" y="3436620"/>
            <a:ext cx="282575" cy="261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72380" y="4022658"/>
            <a:ext cx="238095" cy="228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91615" y="4513580"/>
            <a:ext cx="337185" cy="271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9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05990" y="1713865"/>
            <a:ext cx="626110" cy="392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34405" y="3034030"/>
            <a:ext cx="557530" cy="349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272665" y="3612515"/>
            <a:ext cx="1648460" cy="523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491428" y="4555930"/>
            <a:ext cx="619047" cy="324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786666" y="5308937"/>
            <a:ext cx="704761" cy="324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3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20495" y="1684020"/>
            <a:ext cx="397510" cy="349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53515" y="3232785"/>
            <a:ext cx="364490" cy="361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60" y="3717105"/>
            <a:ext cx="10800000" cy="1143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FhM2RhYzI2NWUwNWU0YjBjZDk5MTExNzY5ZDMyYT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2023-08-17T09:16:52Z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