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412875"/>
            <a:ext cx="10683240" cy="845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81150" y="3140710"/>
            <a:ext cx="90297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3115582"/>
            <a:ext cx="247619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43809" y="3115582"/>
            <a:ext cx="304761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4285" y="3115582"/>
            <a:ext cx="228571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1" y="5611664"/>
            <a:ext cx="266666" cy="27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62857" y="5621191"/>
            <a:ext cx="276190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72180" y="2737485"/>
            <a:ext cx="147955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6880" y="3544570"/>
            <a:ext cx="86868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95980" y="4145280"/>
            <a:ext cx="149669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91255" y="4699635"/>
            <a:ext cx="334962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844675"/>
            <a:ext cx="3082925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96290"/>
            <a:ext cx="9720580" cy="443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4615" y="1777365"/>
            <a:ext cx="47815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7310" y="3101340"/>
            <a:ext cx="43116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5720" y="4437380"/>
            <a:ext cx="52768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229225"/>
            <a:ext cx="9720580" cy="139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99515" y="5683250"/>
            <a:ext cx="56896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268730"/>
            <a:ext cx="6024245" cy="6934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2185670"/>
            <a:ext cx="6024245" cy="7124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3162300"/>
            <a:ext cx="6024245" cy="8159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4133215"/>
            <a:ext cx="602424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4012938"/>
            <a:ext cx="257142" cy="28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3809" y="1143452"/>
            <a:ext cx="323809" cy="2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63165" y="2434590"/>
            <a:ext cx="318770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53333" y="3934311"/>
            <a:ext cx="285714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5540" y="5334635"/>
            <a:ext cx="34290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