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72" r:id="rId3"/>
    <p:sldId id="371" r:id="rId4"/>
    <p:sldId id="370" r:id="rId5"/>
    <p:sldId id="369" r:id="rId6"/>
    <p:sldId id="367" r:id="rId7"/>
    <p:sldId id="366" r:id="rId8"/>
    <p:sldId id="365" r:id="rId9"/>
    <p:sldId id="364" r:id="rId10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04" d="100"/>
          <a:sy n="104" d="100"/>
        </p:scale>
        <p:origin x="756" y="11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image" Target="../media/image14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51815" y="1845310"/>
            <a:ext cx="11031855" cy="9124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727835" y="3573145"/>
            <a:ext cx="8736330" cy="879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88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9225" y="4077335"/>
            <a:ext cx="1887855" cy="7994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l="17955" r="25521"/>
          <a:stretch>
            <a:fillRect/>
          </a:stretch>
        </p:blipFill>
        <p:spPr>
          <a:xfrm>
            <a:off x="3215640" y="5661025"/>
            <a:ext cx="11334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7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r="8615"/>
          <a:stretch>
            <a:fillRect/>
          </a:stretch>
        </p:blipFill>
        <p:spPr>
          <a:xfrm>
            <a:off x="4511675" y="1484630"/>
            <a:ext cx="1872615" cy="7296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r="10255"/>
          <a:stretch>
            <a:fillRect/>
          </a:stretch>
        </p:blipFill>
        <p:spPr>
          <a:xfrm>
            <a:off x="3647440" y="3500755"/>
            <a:ext cx="2011680" cy="7981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r="11508"/>
          <a:stretch>
            <a:fillRect/>
          </a:stretch>
        </p:blipFill>
        <p:spPr>
          <a:xfrm>
            <a:off x="4439920" y="4725035"/>
            <a:ext cx="172847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7B5483C-9AB3-45BD-9E37-79DB2EFADE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179" y="972000"/>
            <a:ext cx="8699631" cy="422084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4297680" y="2204720"/>
            <a:ext cx="2230120" cy="194437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3840480" y="2204720"/>
            <a:ext cx="2543810" cy="73152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352800" y="3495040"/>
            <a:ext cx="3175000" cy="137414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3281680" y="2924810"/>
            <a:ext cx="3246120" cy="135255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464560" y="3538220"/>
            <a:ext cx="3032125" cy="136906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6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05714" y="1934380"/>
            <a:ext cx="333333" cy="285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15238" y="2620433"/>
            <a:ext cx="323809" cy="295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15230" y="3261995"/>
            <a:ext cx="364490" cy="354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015238" y="4011596"/>
            <a:ext cx="333333" cy="285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4478470"/>
            <a:ext cx="10800000" cy="1370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auto">
          <a:xfrm>
            <a:off x="4220401" y="4698823"/>
            <a:ext cx="266666" cy="287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2763258" y="5379046"/>
            <a:ext cx="266666" cy="277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158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424927" y="3406475"/>
            <a:ext cx="222613" cy="238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49492" y="4536198"/>
            <a:ext cx="206712" cy="238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33591" y="5673878"/>
            <a:ext cx="278267" cy="238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30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19020" y="1557020"/>
            <a:ext cx="393700" cy="349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10230" y="2766060"/>
            <a:ext cx="331470" cy="336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8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850" y="3860800"/>
            <a:ext cx="6630670" cy="762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847850" y="4749800"/>
            <a:ext cx="663067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9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99515" y="1052830"/>
            <a:ext cx="6630670" cy="762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99515" y="1988820"/>
            <a:ext cx="6630670" cy="762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99515" y="2924810"/>
            <a:ext cx="6630670" cy="762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99515" y="3860800"/>
            <a:ext cx="663067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2023-08-17T09:39:08Z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