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5325" y="1988820"/>
            <a:ext cx="11052175" cy="9753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07820" y="3573145"/>
            <a:ext cx="8976360" cy="89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4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715" y="1092200"/>
            <a:ext cx="391160" cy="36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815" y="1762760"/>
            <a:ext cx="352425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815" y="2440305"/>
            <a:ext cx="35242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48715" y="3174365"/>
            <a:ext cx="32893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0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5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390" y="1216025"/>
            <a:ext cx="31496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81904" y="1258194"/>
            <a:ext cx="352380" cy="29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290" y="1929765"/>
            <a:ext cx="353695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80785" y="1969135"/>
            <a:ext cx="353060" cy="33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6340" y="2752725"/>
            <a:ext cx="376555" cy="31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20155" y="2712720"/>
            <a:ext cx="355600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965" y="2853055"/>
            <a:ext cx="2155825" cy="7010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006080" y="2853055"/>
            <a:ext cx="2155825" cy="701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rcRect l="-984" t="-2536" r="984" b="2536"/>
          <a:stretch>
            <a:fillRect/>
          </a:stretch>
        </p:blipFill>
        <p:spPr>
          <a:xfrm>
            <a:off x="3215640" y="3860800"/>
            <a:ext cx="2388235" cy="7010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006080" y="3860800"/>
            <a:ext cx="2155825" cy="7010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9740" y="4869180"/>
            <a:ext cx="2590800" cy="70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4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48571" y="1992799"/>
            <a:ext cx="276190" cy="29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00952" y="3509687"/>
            <a:ext cx="342857" cy="29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83710"/>
            <a:ext cx="10800000" cy="3813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4900" y="873125"/>
            <a:ext cx="429260" cy="404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2377" y="2409308"/>
            <a:ext cx="295238" cy="305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148905"/>
            <a:ext cx="10800000" cy="275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143000" y="4271010"/>
            <a:ext cx="367030" cy="31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47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94305" y="2569845"/>
            <a:ext cx="283845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14295" y="4196080"/>
            <a:ext cx="335280" cy="283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25893" y="4784748"/>
            <a:ext cx="193160" cy="222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11151" y="5319870"/>
            <a:ext cx="208018" cy="222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33345" y="5854700"/>
            <a:ext cx="345440" cy="239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2023-08-17T07:51:44Z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