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68" r:id="rId8"/>
    <p:sldId id="367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9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815" y="1628775"/>
            <a:ext cx="11109960" cy="868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22425" y="3789045"/>
            <a:ext cx="8968740" cy="891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2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7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0380" y="3116580"/>
            <a:ext cx="360045" cy="38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60452" y="3186027"/>
            <a:ext cx="299740" cy="264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25363" y="3186027"/>
            <a:ext cx="229213" cy="264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71015" y="6054090"/>
            <a:ext cx="443865" cy="437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64735" y="6003925"/>
            <a:ext cx="465455" cy="454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1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00952" y="2448220"/>
            <a:ext cx="723809" cy="428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2015" y="3535045"/>
            <a:ext cx="1388745" cy="8153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39920" y="4797425"/>
            <a:ext cx="1388745" cy="815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345305" y="2679065"/>
            <a:ext cx="1105535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07485" y="1268730"/>
            <a:ext cx="1442720" cy="815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9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2380" y="2096666"/>
            <a:ext cx="295238" cy="285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11290" y="2096770"/>
            <a:ext cx="361315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86255" y="2868930"/>
            <a:ext cx="362585" cy="31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10655" y="2868930"/>
            <a:ext cx="381000" cy="37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86890" y="3576955"/>
            <a:ext cx="434340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3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0952" y="1991277"/>
            <a:ext cx="266666" cy="295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9900" y="2701290"/>
            <a:ext cx="613410" cy="427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00225" y="3429635"/>
            <a:ext cx="46101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82140" y="4231005"/>
            <a:ext cx="379095" cy="3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2"/>
          <a:stretch>
            <a:fillRect/>
          </a:stretch>
        </p:blipFill>
        <p:spPr>
          <a:xfrm>
            <a:off x="6816090" y="3112135"/>
            <a:ext cx="3864065" cy="3745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6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4220845"/>
            <a:ext cx="2100580" cy="7924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r="-93"/>
          <a:stretch>
            <a:fillRect/>
          </a:stretch>
        </p:blipFill>
        <p:spPr>
          <a:xfrm>
            <a:off x="4900295" y="5833745"/>
            <a:ext cx="1368425" cy="79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62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01225" y="1331424"/>
            <a:ext cx="855884" cy="221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31640" y="2708910"/>
            <a:ext cx="1507490" cy="792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95775" y="4437380"/>
            <a:ext cx="1490345" cy="79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2023-08-17T08:10:46Z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