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15440" y="2853055"/>
            <a:ext cx="896112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291715" y="3437255"/>
            <a:ext cx="286385" cy="271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28315" y="3429000"/>
            <a:ext cx="291465" cy="27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53505" y="3375660"/>
            <a:ext cx="318135" cy="332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72655" y="3395980"/>
            <a:ext cx="26924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44090" y="4308475"/>
            <a:ext cx="333375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73730" y="4318000"/>
            <a:ext cx="241300" cy="31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415405" y="4349115"/>
            <a:ext cx="247650" cy="283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53605" y="4309110"/>
            <a:ext cx="258445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120265" y="5210175"/>
            <a:ext cx="289560" cy="34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900680" y="5333365"/>
            <a:ext cx="273050" cy="22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0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63252" y="2070777"/>
            <a:ext cx="1020095" cy="26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11819" y="2783266"/>
            <a:ext cx="1054384" cy="377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77530" y="4448602"/>
            <a:ext cx="548622" cy="36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28824" y="5281269"/>
            <a:ext cx="505761" cy="36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00240" y="6105353"/>
            <a:ext cx="582911" cy="377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755" y="3500755"/>
            <a:ext cx="1254125" cy="735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4285" y="1973845"/>
            <a:ext cx="276190" cy="286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34285" y="2765780"/>
            <a:ext cx="285714" cy="27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05940" y="3535680"/>
            <a:ext cx="353060" cy="29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64665" y="4288790"/>
            <a:ext cx="470535" cy="32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44040" y="5067935"/>
            <a:ext cx="391160" cy="340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18"/>
          <a:stretch>
            <a:fillRect/>
          </a:stretch>
        </p:blipFill>
        <p:spPr>
          <a:xfrm>
            <a:off x="720090" y="972185"/>
            <a:ext cx="5592535" cy="443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6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39047" y="2105865"/>
            <a:ext cx="161904" cy="171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43809" y="2258318"/>
            <a:ext cx="333333" cy="28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67619" y="2115393"/>
            <a:ext cx="1514285" cy="428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43809" y="3639919"/>
            <a:ext cx="323809" cy="276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205714" y="4992935"/>
            <a:ext cx="885714" cy="428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765" y="1252855"/>
            <a:ext cx="355600" cy="33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10395" y="1026795"/>
            <a:ext cx="1122045" cy="556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58240" y="2557145"/>
            <a:ext cx="417830" cy="41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77095" y="2405380"/>
            <a:ext cx="621665" cy="55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58095" y="4053986"/>
            <a:ext cx="276190" cy="295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329420" y="3760470"/>
            <a:ext cx="1038225" cy="57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134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71202" y="2703668"/>
            <a:ext cx="329896" cy="286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43825" y="2703668"/>
            <a:ext cx="329896" cy="286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34891" y="3547490"/>
            <a:ext cx="329896" cy="286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57800" y="3547490"/>
            <a:ext cx="329896" cy="286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07514" y="4684815"/>
            <a:ext cx="329896" cy="286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72806" y="5822140"/>
            <a:ext cx="329896" cy="278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2023-08-17T07:28:25Z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