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950" y="2924810"/>
            <a:ext cx="89611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98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20720" y="5364480"/>
            <a:ext cx="339090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85945" y="5360670"/>
            <a:ext cx="269875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01845" y="5390630"/>
            <a:ext cx="229413" cy="236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54070" y="6160135"/>
            <a:ext cx="314325" cy="283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09135" y="6151880"/>
            <a:ext cx="314325" cy="29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88244" y="6186844"/>
            <a:ext cx="243752" cy="24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bldLvl="0" animBg="1"/>
      <p:bldP spid="10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1395" y="2328800"/>
            <a:ext cx="272923" cy="290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71395" y="3284533"/>
            <a:ext cx="281452" cy="28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45809" y="4231733"/>
            <a:ext cx="324096" cy="28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80235" y="5093970"/>
            <a:ext cx="319405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0865" y="6078855"/>
            <a:ext cx="358775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5714" y="2525291"/>
            <a:ext cx="304761" cy="333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5714" y="4650347"/>
            <a:ext cx="304761" cy="323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3635" y="1344295"/>
            <a:ext cx="49403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9523" y="1153365"/>
            <a:ext cx="323809" cy="276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7125" y="3037840"/>
            <a:ext cx="352425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79129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425190" y="4946650"/>
            <a:ext cx="877570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50205" y="5854065"/>
            <a:ext cx="706755" cy="38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3637"/>
          <a:stretch>
            <a:fillRect/>
          </a:stretch>
        </p:blipFill>
        <p:spPr>
          <a:xfrm>
            <a:off x="5015865" y="3889375"/>
            <a:ext cx="1944370" cy="7194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4797425"/>
            <a:ext cx="2237105" cy="723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r="3446"/>
          <a:stretch>
            <a:fillRect/>
          </a:stretch>
        </p:blipFill>
        <p:spPr>
          <a:xfrm>
            <a:off x="1919605" y="5733415"/>
            <a:ext cx="158369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46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571" y="1476966"/>
            <a:ext cx="285714" cy="276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2477372"/>
            <a:ext cx="238095" cy="28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8571" y="3477778"/>
            <a:ext cx="285714" cy="28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48571" y="4478183"/>
            <a:ext cx="285714" cy="28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48571" y="5478589"/>
            <a:ext cx="285714" cy="28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37</cp:revision>
  <dcterms:created xsi:type="dcterms:W3CDTF">2015-09-16T06:52:00Z</dcterms:created>
  <dcterms:modified xsi:type="dcterms:W3CDTF">2023-08-17T05:19:29Z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