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0" r:id="rId4"/>
    <p:sldId id="379" r:id="rId5"/>
    <p:sldId id="378" r:id="rId6"/>
    <p:sldId id="377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45"/>
        <p:guide pos="3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2.xml"/><Relationship Id="rId7" Type="http://schemas.openxmlformats.org/officeDocument/2006/relationships/image" Target="../media/image14.png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492825"/>
            <a:ext cx="10800000" cy="189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124400"/>
            <a:ext cx="10800000" cy="407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9045" y="1884045"/>
            <a:ext cx="401955" cy="29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5715" y="2943225"/>
            <a:ext cx="30099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8410" y="4093210"/>
            <a:ext cx="33909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1181916"/>
            <a:ext cx="266666" cy="219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238" y="2345999"/>
            <a:ext cx="266666" cy="219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9523" y="2449839"/>
            <a:ext cx="380952" cy="324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53333" y="2545184"/>
            <a:ext cx="419047" cy="228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29523" y="3813266"/>
            <a:ext cx="380952" cy="324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83840" y="3684905"/>
            <a:ext cx="184658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6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1859045"/>
            <a:ext cx="619047" cy="32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908115"/>
            <a:ext cx="10800000" cy="1816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577148" y="3080205"/>
            <a:ext cx="809523" cy="32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386672" y="4332644"/>
            <a:ext cx="1828571" cy="26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143885" y="1729105"/>
            <a:ext cx="2008505" cy="838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r="14237"/>
          <a:stretch>
            <a:fillRect/>
          </a:stretch>
        </p:blipFill>
        <p:spPr>
          <a:xfrm>
            <a:off x="3143885" y="2924810"/>
            <a:ext cx="158369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1735988"/>
            <a:ext cx="219047" cy="219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9105" y="2236470"/>
            <a:ext cx="38036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90370" y="2820035"/>
            <a:ext cx="419100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91005" y="3373755"/>
            <a:ext cx="328930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9740" y="3949700"/>
            <a:ext cx="33909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67619" y="1687519"/>
            <a:ext cx="200000" cy="21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48865" y="2696210"/>
            <a:ext cx="32321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24605" y="3335020"/>
            <a:ext cx="434975" cy="28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29815" y="3918585"/>
            <a:ext cx="392430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81680" y="4986020"/>
            <a:ext cx="37338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3452329"/>
            <a:ext cx="238095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790" y="4005580"/>
            <a:ext cx="330835" cy="27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67619" y="4606636"/>
            <a:ext cx="200000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5595" y="5051425"/>
            <a:ext cx="465455" cy="37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48571" y="5751404"/>
            <a:ext cx="238095" cy="20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0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7640" y="2358390"/>
            <a:ext cx="383540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2993941"/>
            <a:ext cx="219047" cy="219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9230" y="3513455"/>
            <a:ext cx="339090" cy="3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3333" y="4128899"/>
            <a:ext cx="266666" cy="219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333" y="4701147"/>
            <a:ext cx="266666" cy="219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344785" y="960755"/>
            <a:ext cx="1290320" cy="1260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515" y="1623695"/>
            <a:ext cx="32194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96380" y="1627505"/>
            <a:ext cx="389890" cy="29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9390" y="2960370"/>
            <a:ext cx="379730" cy="39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96380" y="2991485"/>
            <a:ext cx="307975" cy="3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0815" y="4366260"/>
            <a:ext cx="334645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09" y="1735178"/>
            <a:ext cx="276190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3990" y="2265680"/>
            <a:ext cx="33337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2870406"/>
            <a:ext cx="209523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3333" y="3442789"/>
            <a:ext cx="257142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4005633"/>
            <a:ext cx="209523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292800"/>
            <a:ext cx="10800000" cy="2939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895" y="1669415"/>
            <a:ext cx="1464945" cy="6235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r="1011"/>
          <a:stretch>
            <a:fillRect/>
          </a:stretch>
        </p:blipFill>
        <p:spPr>
          <a:xfrm>
            <a:off x="2896870" y="2292985"/>
            <a:ext cx="1368425" cy="5886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rcRect l="4941"/>
          <a:stretch>
            <a:fillRect/>
          </a:stretch>
        </p:blipFill>
        <p:spPr>
          <a:xfrm>
            <a:off x="3072130" y="3068955"/>
            <a:ext cx="1392555" cy="6235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"/>
          <a:srcRect l="4941"/>
          <a:stretch>
            <a:fillRect/>
          </a:stretch>
        </p:blipFill>
        <p:spPr>
          <a:xfrm>
            <a:off x="2639695" y="3819525"/>
            <a:ext cx="1392555" cy="6235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"/>
          <a:srcRect l="4941"/>
          <a:stretch>
            <a:fillRect/>
          </a:stretch>
        </p:blipFill>
        <p:spPr>
          <a:xfrm>
            <a:off x="2783840" y="4608830"/>
            <a:ext cx="1680845" cy="62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00952" y="3260205"/>
            <a:ext cx="342857" cy="276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58095" y="3813188"/>
            <a:ext cx="342857" cy="276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15238" y="4366171"/>
            <a:ext cx="342857" cy="276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53333" y="4919153"/>
            <a:ext cx="333333" cy="276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72380" y="5472136"/>
            <a:ext cx="342857" cy="276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515" y="2417445"/>
            <a:ext cx="31305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1285" y="3027680"/>
            <a:ext cx="375285" cy="290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9070" y="3618865"/>
            <a:ext cx="317500" cy="28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90650" y="4149090"/>
            <a:ext cx="378460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63040" y="4766945"/>
            <a:ext cx="305435" cy="240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6045" y="1665605"/>
            <a:ext cx="43243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2287717"/>
            <a:ext cx="228571" cy="219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2869303"/>
            <a:ext cx="266666" cy="20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4150" y="3400425"/>
            <a:ext cx="333375" cy="35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4022940"/>
            <a:ext cx="219047" cy="219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15238" y="1659101"/>
            <a:ext cx="619047" cy="324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29765" y="3115945"/>
            <a:ext cx="977900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67305" y="4752975"/>
            <a:ext cx="647065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2277110"/>
            <a:ext cx="1673225" cy="838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933190"/>
            <a:ext cx="193548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2023-08-16T15:11:42Z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