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6835" y="3176905"/>
            <a:ext cx="49149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4410" y="3166110"/>
            <a:ext cx="52514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6275" y="3176270"/>
            <a:ext cx="50165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4645" y="3154680"/>
            <a:ext cx="56070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800000" cy="572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4815" y="3079750"/>
            <a:ext cx="306705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3390" y="3814445"/>
            <a:ext cx="32131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4815" y="4526915"/>
            <a:ext cx="36893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3153" y="5304420"/>
            <a:ext cx="238095" cy="28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3153" y="6028393"/>
            <a:ext cx="238095" cy="28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45"/>
            <a:ext cx="10800000" cy="560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46001" y="2897336"/>
            <a:ext cx="952380" cy="42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31715" y="3994410"/>
            <a:ext cx="409523" cy="29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17430" y="4824370"/>
            <a:ext cx="1276190" cy="42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5730" y="1988820"/>
            <a:ext cx="1798955" cy="655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193665" y="5805170"/>
            <a:ext cx="1528445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2029156"/>
            <a:ext cx="285714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2762499"/>
            <a:ext cx="323809" cy="27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2140" y="3461385"/>
            <a:ext cx="32131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3090" y="4143375"/>
            <a:ext cx="39179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20545" y="4909185"/>
            <a:ext cx="47371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82140" y="5629910"/>
            <a:ext cx="373380" cy="30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438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0225" y="1761490"/>
            <a:ext cx="50482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3090" y="3281045"/>
            <a:ext cx="41084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191092"/>
            <a:ext cx="323809" cy="27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915258"/>
            <a:ext cx="285714" cy="28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05405" y="3476625"/>
            <a:ext cx="36576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2840" y="4394835"/>
            <a:ext cx="50863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4455" y="5281295"/>
            <a:ext cx="40957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9523" y="2048799"/>
            <a:ext cx="323809" cy="27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8380" y="2870835"/>
            <a:ext cx="404495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