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8" r:id="rId3"/>
    <p:sldId id="367" r:id="rId4"/>
    <p:sldId id="366" r:id="rId5"/>
    <p:sldId id="365" r:id="rId6"/>
    <p:sldId id="373" r:id="rId7"/>
    <p:sldId id="371" r:id="rId8"/>
    <p:sldId id="369" r:id="rId9"/>
    <p:sldId id="374" r:id="rId10"/>
    <p:sldId id="375" r:id="rId11"/>
    <p:sldId id="376" r:id="rId12"/>
    <p:sldId id="364" r:id="rId13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19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10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6" Type="http://schemas.openxmlformats.org/officeDocument/2006/relationships/image" Target="../media/image13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image" Target="../media/image12.png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15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27.xml"/><Relationship Id="rId7" Type="http://schemas.openxmlformats.org/officeDocument/2006/relationships/image" Target="../media/image18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71664" y="2924944"/>
            <a:ext cx="626364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24505" y="3804920"/>
            <a:ext cx="323850" cy="26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10765" y="912495"/>
            <a:ext cx="438150" cy="364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20290" y="1776730"/>
            <a:ext cx="314960" cy="291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20290" y="2596515"/>
            <a:ext cx="315595" cy="271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86915" y="3011805"/>
            <a:ext cx="306705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3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1325" y="2656840"/>
            <a:ext cx="311150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790" y="3067685"/>
            <a:ext cx="316230" cy="24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1960" y="3449955"/>
            <a:ext cx="257810" cy="30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11325" y="3832860"/>
            <a:ext cx="311150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11325" y="4197350"/>
            <a:ext cx="38354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8800"/>
            <a:ext cx="10800000" cy="2894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7615" y="2234775"/>
            <a:ext cx="323850" cy="263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7428" y="2765394"/>
            <a:ext cx="247619" cy="200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67428" y="3233403"/>
            <a:ext cx="247619" cy="210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7428" y="3710964"/>
            <a:ext cx="247619" cy="200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3010" y="4115645"/>
            <a:ext cx="262255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238C9F5-A039-46CF-AD58-078F2353769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11076" y="1268760"/>
            <a:ext cx="2769847" cy="526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052645"/>
            <a:ext cx="10800000" cy="299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8245" y="1672590"/>
            <a:ext cx="243205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55385" y="1672590"/>
            <a:ext cx="329565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9008" y="2959279"/>
            <a:ext cx="247619" cy="200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26810" y="2915285"/>
            <a:ext cx="304800" cy="243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1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28" y="1658769"/>
            <a:ext cx="209523" cy="200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01140" y="2061210"/>
            <a:ext cx="266700" cy="274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1140" y="2508885"/>
            <a:ext cx="267335" cy="294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01140" y="2976245"/>
            <a:ext cx="338455" cy="30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0190" y="3432175"/>
            <a:ext cx="228600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0" y="894530"/>
            <a:ext cx="10800000" cy="2966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2662" y="1609961"/>
            <a:ext cx="219047" cy="209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2186" y="2086915"/>
            <a:ext cx="209523" cy="20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3138" y="2554330"/>
            <a:ext cx="247619" cy="20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2662" y="3031284"/>
            <a:ext cx="219047" cy="209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22186" y="3498699"/>
            <a:ext cx="209523" cy="20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3861250"/>
            <a:ext cx="10800000" cy="2102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1765049" y="5629391"/>
            <a:ext cx="219047" cy="210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3612668" y="5629391"/>
            <a:ext cx="190476" cy="210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5441239" y="5629391"/>
            <a:ext cx="180952" cy="210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7241239" y="5629391"/>
            <a:ext cx="228571" cy="210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9069811" y="5629391"/>
            <a:ext cx="219047" cy="210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2457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63805" y="3221823"/>
            <a:ext cx="1602105" cy="635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551685" y="3197058"/>
            <a:ext cx="1781175" cy="6597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818635" y="3197058"/>
            <a:ext cx="1631950" cy="6045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800470" y="3197058"/>
            <a:ext cx="1781175" cy="6597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816595" y="3197058"/>
            <a:ext cx="1781175" cy="659765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869973"/>
            <a:ext cx="10800000" cy="2655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1572190" y="4443138"/>
            <a:ext cx="238095" cy="219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1572190" y="4882566"/>
            <a:ext cx="219047" cy="219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auto">
          <a:xfrm>
            <a:off x="1581714" y="5312440"/>
            <a:ext cx="200000" cy="219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9"/>
            </p:custDataLst>
          </p:nvPr>
        </p:nvSpPr>
        <p:spPr bwMode="auto">
          <a:xfrm>
            <a:off x="1543619" y="5751867"/>
            <a:ext cx="276190" cy="219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0"/>
            </p:custDataLst>
          </p:nvPr>
        </p:nvSpPr>
        <p:spPr bwMode="auto">
          <a:xfrm>
            <a:off x="1562666" y="6181741"/>
            <a:ext cx="238095" cy="229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D26E4502-52A2-44AD-8739-F9FA49C35D56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799856" y="1068064"/>
            <a:ext cx="2746459" cy="538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4845"/>
            <a:ext cx="10800000" cy="261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1466209"/>
            <a:ext cx="238095" cy="22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324640"/>
            <a:ext cx="266666" cy="21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501205"/>
            <a:ext cx="10800000" cy="3048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605148" y="3634568"/>
            <a:ext cx="219047" cy="21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576705" y="4905375"/>
            <a:ext cx="361950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468120" y="5697855"/>
            <a:ext cx="419100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167619" y="4203827"/>
            <a:ext cx="580952" cy="333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77142" y="5242970"/>
            <a:ext cx="704761" cy="333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20000" y="5862642"/>
            <a:ext cx="933333" cy="333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-279" b="-2717"/>
          <a:stretch>
            <a:fillRect/>
          </a:stretch>
        </p:blipFill>
        <p:spPr>
          <a:xfrm>
            <a:off x="3792220" y="2493010"/>
            <a:ext cx="1363980" cy="720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b="8877"/>
          <a:stretch>
            <a:fillRect/>
          </a:stretch>
        </p:blipFill>
        <p:spPr>
          <a:xfrm>
            <a:off x="2639695" y="3078480"/>
            <a:ext cx="1445260" cy="638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365440"/>
            <a:ext cx="10800000" cy="1943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rcRect t="16594" b="8845"/>
          <a:stretch>
            <a:fillRect/>
          </a:stretch>
        </p:blipFill>
        <p:spPr>
          <a:xfrm>
            <a:off x="1451610" y="1845310"/>
            <a:ext cx="9848850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rcRect t="28875" b="13158"/>
          <a:stretch>
            <a:fillRect/>
          </a:stretch>
        </p:blipFill>
        <p:spPr>
          <a:xfrm>
            <a:off x="1451610" y="2925445"/>
            <a:ext cx="9848850" cy="5035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rcRect t="28875" b="13158"/>
          <a:stretch>
            <a:fillRect/>
          </a:stretch>
        </p:blipFill>
        <p:spPr>
          <a:xfrm>
            <a:off x="1451610" y="3789680"/>
            <a:ext cx="9848850" cy="5753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rcRect t="28875" b="13158"/>
          <a:stretch>
            <a:fillRect/>
          </a:stretch>
        </p:blipFill>
        <p:spPr>
          <a:xfrm>
            <a:off x="1487805" y="4797425"/>
            <a:ext cx="9848850" cy="5753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rcRect t="28875" b="13158"/>
          <a:stretch>
            <a:fillRect/>
          </a:stretch>
        </p:blipFill>
        <p:spPr>
          <a:xfrm>
            <a:off x="1487805" y="5805170"/>
            <a:ext cx="9848850" cy="575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2023-08-17T09:55:39Z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