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2" r:id="rId4"/>
    <p:sldId id="371" r:id="rId5"/>
    <p:sldId id="370" r:id="rId6"/>
    <p:sldId id="369" r:id="rId7"/>
    <p:sldId id="367" r:id="rId8"/>
    <p:sldId id="366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2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9.png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11.png"/><Relationship Id="rId2" Type="http://schemas.openxmlformats.org/officeDocument/2006/relationships/tags" Target="../tags/tag9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15440" y="2853055"/>
            <a:ext cx="8961120" cy="9448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8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834515" y="3195320"/>
            <a:ext cx="424180" cy="349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34515" y="3909695"/>
            <a:ext cx="424180" cy="358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34515" y="4679315"/>
            <a:ext cx="353060" cy="303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32280" y="5370195"/>
            <a:ext cx="526415" cy="418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834285" y="6135692"/>
            <a:ext cx="323809" cy="285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692600"/>
            <a:ext cx="10800000" cy="5690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94908" y="1807835"/>
            <a:ext cx="800000" cy="428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23480" y="2770559"/>
            <a:ext cx="1314285" cy="428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1600" y="3725545"/>
            <a:ext cx="2062480" cy="7239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11600" y="4661535"/>
            <a:ext cx="1830070" cy="7239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35655" y="5597525"/>
            <a:ext cx="188341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15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05473" y="1840638"/>
            <a:ext cx="286376" cy="244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30742" y="4370653"/>
            <a:ext cx="244262" cy="261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2185"/>
            <a:ext cx="10800000" cy="2823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765" y="1299210"/>
            <a:ext cx="358775" cy="379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29665" y="2710180"/>
            <a:ext cx="434340" cy="39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4005395"/>
            <a:ext cx="10800000" cy="1459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268095" y="4128770"/>
            <a:ext cx="478790" cy="429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42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3688715" y="5887720"/>
            <a:ext cx="1021080" cy="670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3855" y="2708910"/>
            <a:ext cx="1920240" cy="7543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4095" y="2708910"/>
            <a:ext cx="1671955" cy="7543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19830" y="4364990"/>
            <a:ext cx="1823085" cy="7543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91810" y="4364990"/>
            <a:ext cx="1704975" cy="75438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015865" y="6021070"/>
            <a:ext cx="2436495" cy="75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3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948571" y="3664504"/>
            <a:ext cx="438095" cy="429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767619" y="3798174"/>
            <a:ext cx="1419047" cy="295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55595" y="1917065"/>
            <a:ext cx="2028190" cy="7543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151630" y="3610610"/>
            <a:ext cx="1812925" cy="7543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981065" y="3610610"/>
            <a:ext cx="1649730" cy="75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2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418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8643" y="1258315"/>
            <a:ext cx="252429" cy="252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81814" y="3161473"/>
            <a:ext cx="294500" cy="252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98643" y="4433052"/>
            <a:ext cx="252429" cy="261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15472" y="5704631"/>
            <a:ext cx="227186" cy="252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NTFhM2RhYzI2NWUwNWU0YjBjZDk5MTExNzY5ZDMyYT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2023-08-17T07:58:05Z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