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9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image" Target="../media/image6.png"/><Relationship Id="rId2" Type="http://schemas.openxmlformats.org/officeDocument/2006/relationships/tags" Target="../tags/tag7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07390" y="1557020"/>
            <a:ext cx="10777220" cy="958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569720" y="3357245"/>
            <a:ext cx="9052560" cy="9296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9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48765" y="1778000"/>
            <a:ext cx="5374005" cy="793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48765" y="2945130"/>
            <a:ext cx="4312285" cy="661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548765" y="4650105"/>
            <a:ext cx="5111115" cy="781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5805170"/>
            <a:ext cx="6256020" cy="944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8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5157470"/>
            <a:ext cx="1732915" cy="74485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75685" y="5157470"/>
            <a:ext cx="1732915" cy="74485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312535" y="5157470"/>
            <a:ext cx="1732915" cy="74485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112125" y="5157470"/>
            <a:ext cx="1732915" cy="744855"/>
          </a:xfrm>
          <a:prstGeom prst="rect">
            <a:avLst/>
          </a:prstGeom>
        </p:spPr>
      </p:pic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auto">
          <a:xfrm>
            <a:off x="9120446" y="836727"/>
            <a:ext cx="2590476" cy="343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3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99515" y="2924810"/>
            <a:ext cx="1659255" cy="7131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927985" y="2924810"/>
            <a:ext cx="1732915" cy="744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4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48571" y="2048942"/>
            <a:ext cx="2590476" cy="343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86666" y="2887623"/>
            <a:ext cx="1447619" cy="428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081780" y="3731895"/>
            <a:ext cx="1693545" cy="403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081655" y="4552950"/>
            <a:ext cx="2007870" cy="516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757930" y="5395595"/>
            <a:ext cx="1331595" cy="494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853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72720" y="1936229"/>
            <a:ext cx="549426" cy="380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841631" y="2824334"/>
            <a:ext cx="600142" cy="380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713355" y="3718560"/>
            <a:ext cx="889000" cy="431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985328" y="4592088"/>
            <a:ext cx="743839" cy="380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80" y="5445125"/>
            <a:ext cx="1518920" cy="731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4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72380" y="2030790"/>
            <a:ext cx="266666" cy="276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62857" y="3595129"/>
            <a:ext cx="276190" cy="295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3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29523" y="1363258"/>
            <a:ext cx="333333" cy="286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8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29523" y="1219648"/>
            <a:ext cx="333333" cy="285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47115" y="2748280"/>
            <a:ext cx="484505" cy="472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5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38</cp:revision>
  <dcterms:created xsi:type="dcterms:W3CDTF">2015-09-16T06:52:00Z</dcterms:created>
  <dcterms:modified xsi:type="dcterms:W3CDTF">2023-08-17T05:13:50Z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