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191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1807845"/>
            <a:ext cx="39878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840" y="3481705"/>
            <a:ext cx="422275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7160" y="4548505"/>
            <a:ext cx="40195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150" y="1069340"/>
            <a:ext cx="43878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785" y="2766695"/>
            <a:ext cx="36830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84345"/>
            <a:ext cx="10800000" cy="504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8861" y="1560789"/>
            <a:ext cx="238095" cy="2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7909" y="3199359"/>
            <a:ext cx="266666" cy="2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04100" y="3742374"/>
            <a:ext cx="209523" cy="2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61242" y="4837929"/>
            <a:ext cx="200000" cy="2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877375"/>
            <a:ext cx="10800000" cy="5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2235579" y="6011549"/>
            <a:ext cx="238095" cy="23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12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2132965"/>
            <a:ext cx="7190105" cy="671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05610" y="3429000"/>
            <a:ext cx="7190105" cy="67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5370" y="1461770"/>
            <a:ext cx="7190105" cy="671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7275" y="2708910"/>
            <a:ext cx="7190105" cy="671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5370" y="3956050"/>
            <a:ext cx="7190105" cy="67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3852082"/>
            <a:ext cx="228571" cy="2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134045"/>
            <a:ext cx="219047" cy="219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230238"/>
            <a:ext cx="266666" cy="219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630" y="3267075"/>
            <a:ext cx="32702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4422623"/>
            <a:ext cx="219047" cy="2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2360295"/>
            <a:ext cx="35496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515" y="2863215"/>
            <a:ext cx="35496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479448"/>
            <a:ext cx="266666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4022887"/>
            <a:ext cx="228571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4575861"/>
            <a:ext cx="219047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344785" y="972185"/>
            <a:ext cx="1305560" cy="160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3069056"/>
            <a:ext cx="142857" cy="20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3069056"/>
            <a:ext cx="200000" cy="20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8571" y="3059524"/>
            <a:ext cx="190476" cy="20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3059524"/>
            <a:ext cx="200001" cy="2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05714" y="3069056"/>
            <a:ext cx="209523" cy="20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AEA64F0-90D8-4686-94F0-AE5394050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25" y="1124744"/>
            <a:ext cx="10488488" cy="4329141"/>
          </a:xfrm>
          <a:prstGeom prst="rect">
            <a:avLst/>
          </a:prstGeom>
        </p:spPr>
      </p:pic>
      <p:cxnSp>
        <p:nvCxnSpPr>
          <p:cNvPr id="2" name="直接连接符 1"/>
          <p:cNvCxnSpPr>
            <a:cxnSpLocks/>
          </p:cNvCxnSpPr>
          <p:nvPr/>
        </p:nvCxnSpPr>
        <p:spPr>
          <a:xfrm>
            <a:off x="2324735" y="2984522"/>
            <a:ext cx="7587615" cy="16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/>
          </p:cNvCxnSpPr>
          <p:nvPr/>
        </p:nvCxnSpPr>
        <p:spPr>
          <a:xfrm>
            <a:off x="4462780" y="2854960"/>
            <a:ext cx="3721452" cy="1782381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279650" y="3044797"/>
            <a:ext cx="3476625" cy="16357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 flipV="1">
            <a:off x="6096000" y="2982618"/>
            <a:ext cx="2041439" cy="16917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cxnSpLocks/>
          </p:cNvCxnSpPr>
          <p:nvPr/>
        </p:nvCxnSpPr>
        <p:spPr>
          <a:xfrm flipV="1">
            <a:off x="4295800" y="2982618"/>
            <a:ext cx="5661635" cy="173330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687051"/>
            <a:ext cx="257142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230491"/>
            <a:ext cx="209523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2783464"/>
            <a:ext cx="276190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326903"/>
            <a:ext cx="257142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72960"/>
            <a:ext cx="10800000" cy="122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386840" y="3776980"/>
            <a:ext cx="30924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2857" y="3201535"/>
            <a:ext cx="333333" cy="27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3744627"/>
            <a:ext cx="342857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24761" y="3744627"/>
            <a:ext cx="342857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67619" y="4297246"/>
            <a:ext cx="342857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24761" y="4297246"/>
            <a:ext cx="342857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420470"/>
            <a:ext cx="209523" cy="2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973176"/>
            <a:ext cx="238095" cy="21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535411"/>
            <a:ext cx="266666" cy="2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4088117"/>
            <a:ext cx="238095" cy="21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4640823"/>
            <a:ext cx="228571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4517565"/>
            <a:ext cx="219047" cy="2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86666" y="4517565"/>
            <a:ext cx="200000" cy="2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39047" y="4517565"/>
            <a:ext cx="238095" cy="2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1904" y="4517565"/>
            <a:ext cx="266666" cy="2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62857" y="4517565"/>
            <a:ext cx="238095" cy="22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565" y="1734185"/>
            <a:ext cx="34607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346392"/>
            <a:ext cx="200000" cy="2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805" y="2840355"/>
            <a:ext cx="337185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463086"/>
            <a:ext cx="257142" cy="2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860615"/>
            <a:ext cx="10800000" cy="50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51610" y="3860800"/>
            <a:ext cx="30480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6958950" y="1432745"/>
            <a:ext cx="4872445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