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tags" Target="../tags/tag6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15440" y="2853055"/>
            <a:ext cx="896112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4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53230" y="2132965"/>
            <a:ext cx="3513455" cy="53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4829" r="662" b="293"/>
          <a:stretch>
            <a:fillRect/>
          </a:stretch>
        </p:blipFill>
        <p:spPr>
          <a:xfrm>
            <a:off x="839470" y="2853055"/>
            <a:ext cx="2808605" cy="8642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r="12756"/>
          <a:stretch>
            <a:fillRect/>
          </a:stretch>
        </p:blipFill>
        <p:spPr>
          <a:xfrm>
            <a:off x="4511675" y="3749675"/>
            <a:ext cx="2592705" cy="86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8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56360" y="3255157"/>
            <a:ext cx="331438" cy="28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94238" y="3984631"/>
            <a:ext cx="265150" cy="28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75299" y="4714105"/>
            <a:ext cx="293559" cy="29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94238" y="5443578"/>
            <a:ext cx="265150" cy="28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74190" y="6114415"/>
            <a:ext cx="433070" cy="42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9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05430" y="2098040"/>
            <a:ext cx="775970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20000" y="3058734"/>
            <a:ext cx="1552380" cy="438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24761" y="5021599"/>
            <a:ext cx="1057142" cy="438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24761" y="6212657"/>
            <a:ext cx="476190" cy="228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4004945"/>
            <a:ext cx="2342515" cy="678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0375" y="2054225"/>
            <a:ext cx="490855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08150" y="3446145"/>
            <a:ext cx="616585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52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3299" y="1211616"/>
            <a:ext cx="285267" cy="294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1703" y="3349728"/>
            <a:ext cx="257660" cy="276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3780" y="4698365"/>
            <a:ext cx="449580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6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47850" y="4004945"/>
            <a:ext cx="9312910" cy="8128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75460" y="5805170"/>
            <a:ext cx="931291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1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1917065"/>
            <a:ext cx="9312910" cy="8128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3644900"/>
            <a:ext cx="931291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272540" y="2363470"/>
            <a:ext cx="2018030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3490" y="4134485"/>
            <a:ext cx="2326640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1522730"/>
            <a:ext cx="1902460" cy="584835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897"/>
          <a:stretch>
            <a:fillRect/>
          </a:stretch>
        </p:blipFill>
        <p:spPr>
          <a:xfrm>
            <a:off x="720090" y="4860290"/>
            <a:ext cx="10800080" cy="8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2023-08-17T07:19:22Z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