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3" r:id="rId4"/>
    <p:sldId id="371" r:id="rId5"/>
    <p:sldId id="370" r:id="rId6"/>
    <p:sldId id="369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9.png"/><Relationship Id="rId2" Type="http://schemas.openxmlformats.org/officeDocument/2006/relationships/tags" Target="../tags/tag5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13.png"/><Relationship Id="rId2" Type="http://schemas.openxmlformats.org/officeDocument/2006/relationships/tags" Target="../tags/tag10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92580" y="2997200"/>
            <a:ext cx="9006840" cy="8153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820235"/>
            <a:ext cx="10800000" cy="3209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19225" y="1547495"/>
            <a:ext cx="363220" cy="332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04620" y="2966720"/>
            <a:ext cx="369570" cy="340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933005"/>
            <a:ext cx="10800000" cy="2773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450975" y="4246880"/>
            <a:ext cx="338455" cy="361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404620" y="5549265"/>
            <a:ext cx="369570" cy="434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6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24761" y="2631214"/>
            <a:ext cx="1314285" cy="305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24761" y="3765964"/>
            <a:ext cx="866666" cy="305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67815" y="1072515"/>
            <a:ext cx="852805" cy="366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67619" y="2268610"/>
            <a:ext cx="761904" cy="305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67619" y="3403144"/>
            <a:ext cx="1380952" cy="314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0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03350" y="1602740"/>
            <a:ext cx="360045" cy="35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570" y="2708725"/>
            <a:ext cx="10800000" cy="1874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492760" y="2813930"/>
            <a:ext cx="257142" cy="200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492250" y="3749040"/>
            <a:ext cx="257810" cy="300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7580" y="1070610"/>
            <a:ext cx="319405" cy="32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9650" y="2091055"/>
            <a:ext cx="267335" cy="329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56310" y="3048000"/>
            <a:ext cx="321310" cy="349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2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76375" y="1632585"/>
            <a:ext cx="328930" cy="283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76375" y="2148840"/>
            <a:ext cx="262890" cy="251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05890" y="2612390"/>
            <a:ext cx="377190" cy="322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75740" y="3047365"/>
            <a:ext cx="318135" cy="325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20190" y="3531235"/>
            <a:ext cx="262890" cy="335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29715" y="4050665"/>
            <a:ext cx="215900" cy="302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3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22487"/>
          <a:stretch>
            <a:fillRect/>
          </a:stretch>
        </p:blipFill>
        <p:spPr>
          <a:xfrm>
            <a:off x="1487805" y="1988820"/>
            <a:ext cx="9920605" cy="7442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rcRect t="22487"/>
          <a:stretch>
            <a:fillRect/>
          </a:stretch>
        </p:blipFill>
        <p:spPr>
          <a:xfrm>
            <a:off x="1487805" y="3140710"/>
            <a:ext cx="9920605" cy="7442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rcRect t="22487"/>
          <a:stretch>
            <a:fillRect/>
          </a:stretch>
        </p:blipFill>
        <p:spPr>
          <a:xfrm>
            <a:off x="1487805" y="4292600"/>
            <a:ext cx="9920605" cy="744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0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22487"/>
          <a:stretch>
            <a:fillRect/>
          </a:stretch>
        </p:blipFill>
        <p:spPr>
          <a:xfrm>
            <a:off x="983615" y="1412875"/>
            <a:ext cx="9920605" cy="7442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22487"/>
          <a:stretch>
            <a:fillRect/>
          </a:stretch>
        </p:blipFill>
        <p:spPr>
          <a:xfrm>
            <a:off x="1055370" y="2493010"/>
            <a:ext cx="9920605" cy="7442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t="22487"/>
          <a:stretch>
            <a:fillRect/>
          </a:stretch>
        </p:blipFill>
        <p:spPr>
          <a:xfrm>
            <a:off x="983615" y="3668395"/>
            <a:ext cx="9920605" cy="744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NTFhM2RhYzI2NWUwNWU0YjBjZDk5MTExNzY5ZDMyYT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2023-08-17T08:58:17Z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