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8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7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5.png"/><Relationship Id="rId2" Type="http://schemas.openxmlformats.org/officeDocument/2006/relationships/tags" Target="../tags/tag4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2" Type="http://schemas.openxmlformats.org/officeDocument/2006/relationships/image" Target="../media/image8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05890" y="1772920"/>
            <a:ext cx="9380220" cy="32232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8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71270" y="1196975"/>
            <a:ext cx="750570" cy="524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55370" y="2464435"/>
            <a:ext cx="1660525" cy="822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6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5661025"/>
            <a:ext cx="1854835" cy="9906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088255" y="5668010"/>
            <a:ext cx="1937385" cy="9906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832215" y="5661025"/>
            <a:ext cx="1964690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1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703705" y="3423285"/>
            <a:ext cx="1876425" cy="9906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84290" y="3429000"/>
            <a:ext cx="1967230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764355"/>
            <a:ext cx="97985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102918" y="2926517"/>
            <a:ext cx="596205" cy="389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465955" y="4726305"/>
            <a:ext cx="915035" cy="561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1555" y="1781175"/>
            <a:ext cx="1660525" cy="82296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1690" y="3797300"/>
            <a:ext cx="1388745" cy="8229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2735" y="5741670"/>
            <a:ext cx="1797685" cy="822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1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996190" y="3400599"/>
            <a:ext cx="685714" cy="428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281904" y="4486326"/>
            <a:ext cx="857142" cy="428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885" y="2204720"/>
            <a:ext cx="1560830" cy="822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9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24761" y="1201015"/>
            <a:ext cx="1085714" cy="391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05" y="2924810"/>
            <a:ext cx="1296670" cy="822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2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29105" y="1830705"/>
            <a:ext cx="368300" cy="469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51635" y="3511550"/>
            <a:ext cx="454025" cy="459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985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7905" y="1222375"/>
            <a:ext cx="428625" cy="398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96315" y="3282950"/>
            <a:ext cx="449580" cy="524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96950" y="4617085"/>
            <a:ext cx="510540" cy="517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6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7755" y="3535045"/>
            <a:ext cx="1814195" cy="8229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887845" y="4869180"/>
            <a:ext cx="2063750" cy="822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36</cp:revision>
  <dcterms:created xsi:type="dcterms:W3CDTF">2015-09-16T06:52:00Z</dcterms:created>
  <dcterms:modified xsi:type="dcterms:W3CDTF">2023-08-17T08:20:32Z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