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1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2.xml"/><Relationship Id="rId7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7.xml"/><Relationship Id="rId7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2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2040" y="1557020"/>
            <a:ext cx="7155180" cy="1577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20925" y="3717290"/>
            <a:ext cx="736092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1696956"/>
            <a:ext cx="780952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2857" y="1696956"/>
            <a:ext cx="752380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39047" y="2269290"/>
            <a:ext cx="914285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39047" y="2269290"/>
            <a:ext cx="819047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43809" y="2832085"/>
            <a:ext cx="1161904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62857" y="2832085"/>
            <a:ext cx="790476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48571" y="3394880"/>
            <a:ext cx="571428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843809" y="3394880"/>
            <a:ext cx="685714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81904" y="3394880"/>
            <a:ext cx="1076190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34285" y="3967214"/>
            <a:ext cx="733333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53333" y="4072142"/>
            <a:ext cx="590476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481904" y="4072142"/>
            <a:ext cx="600000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834285" y="4615859"/>
            <a:ext cx="580952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805714" y="4606320"/>
            <a:ext cx="590476" cy="276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710476" y="4615859"/>
            <a:ext cx="323809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005714" y="5684216"/>
            <a:ext cx="609523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681904" y="5684216"/>
            <a:ext cx="876190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5955" y="1557020"/>
            <a:ext cx="1978025" cy="6781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735955" y="2132965"/>
            <a:ext cx="1304925" cy="67818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448300" y="2708910"/>
            <a:ext cx="1552575" cy="67818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495550" y="4941570"/>
            <a:ext cx="1607820" cy="6057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20055" y="4949825"/>
            <a:ext cx="1798955" cy="56388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t="13670"/>
          <a:stretch>
            <a:fillRect/>
          </a:stretch>
        </p:blipFill>
        <p:spPr>
          <a:xfrm>
            <a:off x="9336405" y="4961890"/>
            <a:ext cx="1814830" cy="5854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448300" y="5435600"/>
            <a:ext cx="2263140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940" y="3991610"/>
            <a:ext cx="131318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96190" y="4068083"/>
            <a:ext cx="523809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38955" y="3991610"/>
            <a:ext cx="127635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05714" y="4077609"/>
            <a:ext cx="209523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5455" y="4004310"/>
            <a:ext cx="136842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77045" y="3995420"/>
            <a:ext cx="143446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800000" cy="443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8035" y="4699000"/>
            <a:ext cx="41021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7420" y="4617085"/>
            <a:ext cx="38100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69810" y="4617720"/>
            <a:ext cx="35179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82200" y="4627245"/>
            <a:ext cx="47371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0535" y="2570480"/>
            <a:ext cx="325755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5950" y="2571115"/>
            <a:ext cx="36004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20560" y="2571115"/>
            <a:ext cx="391160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32645" y="2622550"/>
            <a:ext cx="37020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0055"/>
            <a:ext cx="10800000" cy="184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672590" y="4653280"/>
            <a:ext cx="360680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539615" y="4579620"/>
            <a:ext cx="382270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7119620" y="4631055"/>
            <a:ext cx="42164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865995" y="4640580"/>
            <a:ext cx="35560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860040" y="2872740"/>
            <a:ext cx="73596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27325" y="3493135"/>
            <a:ext cx="582930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15238" y="3493300"/>
            <a:ext cx="571428" cy="32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3087"/>
          <a:stretch>
            <a:fillRect/>
          </a:stretch>
        </p:blipFill>
        <p:spPr>
          <a:xfrm>
            <a:off x="7031990" y="1447165"/>
            <a:ext cx="908685" cy="7924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l="3087"/>
          <a:stretch>
            <a:fillRect/>
          </a:stretch>
        </p:blipFill>
        <p:spPr>
          <a:xfrm>
            <a:off x="2629535" y="2195830"/>
            <a:ext cx="1089025" cy="6572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3087"/>
          <a:stretch>
            <a:fillRect/>
          </a:stretch>
        </p:blipFill>
        <p:spPr>
          <a:xfrm>
            <a:off x="2511425" y="1538605"/>
            <a:ext cx="1015365" cy="657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rcRect l="3087" r="294"/>
          <a:stretch>
            <a:fillRect/>
          </a:stretch>
        </p:blipFill>
        <p:spPr>
          <a:xfrm>
            <a:off x="7291705" y="2163445"/>
            <a:ext cx="1242695" cy="6515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 l="3087"/>
          <a:stretch>
            <a:fillRect/>
          </a:stretch>
        </p:blipFill>
        <p:spPr>
          <a:xfrm>
            <a:off x="7262495" y="2780665"/>
            <a:ext cx="121475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023491"/>
            <a:ext cx="1352380" cy="333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9047" y="3023491"/>
            <a:ext cx="2009523" cy="333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5015865" y="2927350"/>
            <a:ext cx="2036445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1540510" y="5114290"/>
            <a:ext cx="1961515" cy="657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5015865" y="5114290"/>
            <a:ext cx="1871980" cy="657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8472170" y="5114290"/>
            <a:ext cx="253238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3087"/>
          <a:stretch>
            <a:fillRect/>
          </a:stretch>
        </p:blipFill>
        <p:spPr>
          <a:xfrm>
            <a:off x="1055370" y="2420620"/>
            <a:ext cx="1849120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3087"/>
          <a:stretch>
            <a:fillRect/>
          </a:stretch>
        </p:blipFill>
        <p:spPr>
          <a:xfrm>
            <a:off x="4511675" y="2420620"/>
            <a:ext cx="231838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24761" y="1601125"/>
            <a:ext cx="495238" cy="33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1428" y="3602889"/>
            <a:ext cx="447619" cy="18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62857" y="5290090"/>
            <a:ext cx="523809" cy="33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15238" y="5909684"/>
            <a:ext cx="647619" cy="33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4295775" y="2132965"/>
            <a:ext cx="1089025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3359785" y="2708910"/>
            <a:ext cx="1564640" cy="6572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3647440" y="4004945"/>
            <a:ext cx="1782445" cy="6572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rcRect l="3087"/>
          <a:stretch>
            <a:fillRect/>
          </a:stretch>
        </p:blipFill>
        <p:spPr>
          <a:xfrm>
            <a:off x="2999740" y="4580890"/>
            <a:ext cx="169735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2023-08-17T10:08:32Z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