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7" r:id="rId8"/>
    <p:sldId id="366" r:id="rId9"/>
    <p:sldId id="365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2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image" Target="../media/image13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8290" y="3140710"/>
            <a:ext cx="907542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9523" y="3774439"/>
            <a:ext cx="190476" cy="200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6375" y="4171950"/>
            <a:ext cx="329565" cy="257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0030" y="4580255"/>
            <a:ext cx="295275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9523" y="5070806"/>
            <a:ext cx="190476" cy="200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10476" y="5499751"/>
            <a:ext cx="219047" cy="209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3297415"/>
            <a:ext cx="219047" cy="200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3726283"/>
            <a:ext cx="190476" cy="200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4164681"/>
            <a:ext cx="190476" cy="200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4593548"/>
            <a:ext cx="190476" cy="200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4285" y="5031946"/>
            <a:ext cx="219047" cy="200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3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761" y="1087448"/>
            <a:ext cx="200000" cy="202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3830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996315" y="1941830"/>
            <a:ext cx="257810" cy="33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967740" y="2765425"/>
            <a:ext cx="287020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996950" y="3672840"/>
            <a:ext cx="257810" cy="24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967740" y="4931410"/>
            <a:ext cx="287020" cy="3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365" y="977900"/>
            <a:ext cx="240030" cy="30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6315" y="1853565"/>
            <a:ext cx="290195" cy="280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0600" y="2700655"/>
            <a:ext cx="295910" cy="34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6785" y="3547745"/>
            <a:ext cx="339725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428815"/>
            <a:ext cx="10800000" cy="306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3170555" y="4033520"/>
            <a:ext cx="2216785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2751805" y="5308337"/>
            <a:ext cx="2200000" cy="305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rcRect t="18016" b="6429"/>
          <a:stretch>
            <a:fillRect/>
          </a:stretch>
        </p:blipFill>
        <p:spPr>
          <a:xfrm>
            <a:off x="2423795" y="3429000"/>
            <a:ext cx="1430655" cy="6045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t="18016" r="2447" b="6429"/>
          <a:stretch>
            <a:fillRect/>
          </a:stretch>
        </p:blipFill>
        <p:spPr>
          <a:xfrm>
            <a:off x="2567305" y="4611370"/>
            <a:ext cx="2308225" cy="6045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/>
          <a:srcRect t="18016" b="6429"/>
          <a:stretch>
            <a:fillRect/>
          </a:stretch>
        </p:blipFill>
        <p:spPr>
          <a:xfrm>
            <a:off x="3187065" y="5803265"/>
            <a:ext cx="1264285" cy="60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NTFhM2RhYzI2NWUwNWU0YjBjZDk5MTExNzY5ZDMyYT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2023-08-17T09:04:34Z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